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30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416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01553" y="104506"/>
            <a:ext cx="494081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Calcium/</a:t>
            </a: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Calmodulin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-dependent Protein-serine Kinase 2 Alpha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Q9UQM7 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3849787" y="2430071"/>
            <a:ext cx="1015712" cy="461921"/>
            <a:chOff x="550901" y="1139280"/>
            <a:chExt cx="1154094" cy="544552"/>
          </a:xfrm>
        </p:grpSpPr>
        <p:sp>
          <p:nvSpPr>
            <p:cNvPr id="66" name="Rounded Rectangle 6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CaMK2</a:t>
              </a:r>
              <a:r>
                <a:rPr lang="en-US" sz="11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a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Q9UQM7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999806" y="2204746"/>
            <a:ext cx="715674" cy="246221"/>
            <a:chOff x="7592082" y="6008140"/>
            <a:chExt cx="862158" cy="350482"/>
          </a:xfrm>
        </p:grpSpPr>
        <p:sp>
          <p:nvSpPr>
            <p:cNvPr id="8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3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S314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999806" y="2039028"/>
            <a:ext cx="715674" cy="246221"/>
            <a:chOff x="7592082" y="6008140"/>
            <a:chExt cx="862158" cy="350482"/>
          </a:xfrm>
        </p:grpSpPr>
        <p:sp>
          <p:nvSpPr>
            <p:cNvPr id="8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1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T310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3999806" y="1873308"/>
            <a:ext cx="715674" cy="246221"/>
            <a:chOff x="7630676" y="5317355"/>
            <a:chExt cx="862158" cy="350482"/>
          </a:xfrm>
        </p:grpSpPr>
        <p:sp>
          <p:nvSpPr>
            <p:cNvPr id="9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-T306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999806" y="1707588"/>
            <a:ext cx="715674" cy="246221"/>
            <a:chOff x="7630676" y="5317355"/>
            <a:chExt cx="862158" cy="350482"/>
          </a:xfrm>
        </p:grpSpPr>
        <p:sp>
          <p:nvSpPr>
            <p:cNvPr id="9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7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-T305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999806" y="1541868"/>
            <a:ext cx="715674" cy="246221"/>
            <a:chOff x="7620676" y="5012167"/>
            <a:chExt cx="862158" cy="350482"/>
          </a:xfrm>
        </p:grpSpPr>
        <p:sp>
          <p:nvSpPr>
            <p:cNvPr id="10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1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+T286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3999806" y="1376148"/>
            <a:ext cx="715674" cy="246221"/>
            <a:chOff x="7592082" y="6008140"/>
            <a:chExt cx="862158" cy="350482"/>
          </a:xfrm>
        </p:grpSpPr>
        <p:sp>
          <p:nvSpPr>
            <p:cNvPr id="10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T253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24906" y="1278181"/>
            <a:ext cx="1015712" cy="461921"/>
            <a:chOff x="550901" y="1139280"/>
            <a:chExt cx="1154094" cy="544552"/>
          </a:xfrm>
        </p:grpSpPr>
        <p:sp>
          <p:nvSpPr>
            <p:cNvPr id="106" name="Rounded Rectangle 10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CaMK2</a:t>
              </a:r>
              <a:r>
                <a:rPr lang="en-US" sz="11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b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Q13554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24906" y="2014714"/>
            <a:ext cx="1015712" cy="461921"/>
            <a:chOff x="550901" y="1139280"/>
            <a:chExt cx="1154094" cy="544552"/>
          </a:xfrm>
        </p:grpSpPr>
        <p:sp>
          <p:nvSpPr>
            <p:cNvPr id="109" name="Rounded Rectangle 108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CaMK2</a:t>
              </a:r>
              <a:r>
                <a:rPr lang="en-US" sz="11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d</a:t>
              </a:r>
              <a:endParaRPr lang="en-US" sz="11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Q13557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24906" y="2773056"/>
            <a:ext cx="1015712" cy="445088"/>
            <a:chOff x="550901" y="1139280"/>
            <a:chExt cx="1154094" cy="524707"/>
          </a:xfrm>
        </p:grpSpPr>
        <p:sp>
          <p:nvSpPr>
            <p:cNvPr id="112" name="Rounded Rectangle 11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550901" y="1139280"/>
              <a:ext cx="1154094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PKC</a:t>
              </a:r>
              <a:r>
                <a:rPr lang="en-US" sz="1000" dirty="0" err="1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a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/PRKCA</a:t>
              </a:r>
              <a:endParaRPr lang="en-US" sz="1000" dirty="0">
                <a:solidFill>
                  <a:schemeClr val="bg1"/>
                </a:solidFill>
                <a:latin typeface="Symbol" charset="2"/>
                <a:cs typeface="Symbol" charset="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P17252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" name="Elbow Connector 2"/>
          <p:cNvCxnSpPr/>
          <p:nvPr/>
        </p:nvCxnSpPr>
        <p:spPr bwMode="auto">
          <a:xfrm rot="16200000" flipV="1">
            <a:off x="4308271" y="1848114"/>
            <a:ext cx="1229223" cy="551284"/>
          </a:xfrm>
          <a:prstGeom prst="bentConnector3">
            <a:avLst>
              <a:gd name="adj1" fmla="val 99592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 flipH="1">
            <a:off x="4862834" y="2738368"/>
            <a:ext cx="33477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/>
          <p:nvPr/>
        </p:nvCxnSpPr>
        <p:spPr bwMode="auto">
          <a:xfrm>
            <a:off x="4646593" y="2331218"/>
            <a:ext cx="5519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5" name="Straight Connector 114"/>
          <p:cNvCxnSpPr/>
          <p:nvPr/>
        </p:nvCxnSpPr>
        <p:spPr bwMode="auto">
          <a:xfrm>
            <a:off x="4630120" y="2173216"/>
            <a:ext cx="5519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Elbow Connector 24"/>
          <p:cNvCxnSpPr/>
          <p:nvPr/>
        </p:nvCxnSpPr>
        <p:spPr bwMode="auto">
          <a:xfrm rot="16200000" flipV="1">
            <a:off x="4457009" y="2001386"/>
            <a:ext cx="823899" cy="468383"/>
          </a:xfrm>
          <a:prstGeom prst="bentConnector3">
            <a:avLst>
              <a:gd name="adj1" fmla="val 99326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/>
          <p:nvPr/>
        </p:nvCxnSpPr>
        <p:spPr bwMode="auto">
          <a:xfrm>
            <a:off x="4630114" y="1995403"/>
            <a:ext cx="47527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7" name="Elbow Connector 116"/>
          <p:cNvCxnSpPr/>
          <p:nvPr/>
        </p:nvCxnSpPr>
        <p:spPr bwMode="auto">
          <a:xfrm rot="16200000" flipV="1">
            <a:off x="4375995" y="1935160"/>
            <a:ext cx="897323" cy="373060"/>
          </a:xfrm>
          <a:prstGeom prst="bentConnector3">
            <a:avLst>
              <a:gd name="adj1" fmla="val 99065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5" name="Straight Connector 124"/>
          <p:cNvCxnSpPr/>
          <p:nvPr/>
        </p:nvCxnSpPr>
        <p:spPr bwMode="auto">
          <a:xfrm flipH="1">
            <a:off x="4839627" y="2570352"/>
            <a:ext cx="17156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2" name="Straight Connector 131"/>
          <p:cNvCxnSpPr/>
          <p:nvPr/>
        </p:nvCxnSpPr>
        <p:spPr bwMode="auto">
          <a:xfrm flipH="1">
            <a:off x="4822687" y="2646549"/>
            <a:ext cx="29116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3" name="Elbow Connector 132"/>
          <p:cNvCxnSpPr>
            <a:stCxn id="113" idx="3"/>
            <a:endCxn id="107" idx="3"/>
          </p:cNvCxnSpPr>
          <p:nvPr/>
        </p:nvCxnSpPr>
        <p:spPr bwMode="auto">
          <a:xfrm flipV="1">
            <a:off x="1740618" y="1509142"/>
            <a:ext cx="12700" cy="1482244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5" name="Straight Connector 134"/>
          <p:cNvCxnSpPr/>
          <p:nvPr/>
        </p:nvCxnSpPr>
        <p:spPr bwMode="auto">
          <a:xfrm flipV="1">
            <a:off x="1730247" y="2235578"/>
            <a:ext cx="234021" cy="366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1" name="Straight Arrow Connector 140"/>
          <p:cNvCxnSpPr/>
          <p:nvPr/>
        </p:nvCxnSpPr>
        <p:spPr bwMode="auto">
          <a:xfrm>
            <a:off x="1964268" y="1664979"/>
            <a:ext cx="214271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8" name="Group 117"/>
          <p:cNvGrpSpPr/>
          <p:nvPr/>
        </p:nvGrpSpPr>
        <p:grpSpPr>
          <a:xfrm>
            <a:off x="2420750" y="1824509"/>
            <a:ext cx="1106841" cy="466427"/>
            <a:chOff x="507046" y="3634424"/>
            <a:chExt cx="1257639" cy="549865"/>
          </a:xfrm>
        </p:grpSpPr>
        <p:sp>
          <p:nvSpPr>
            <p:cNvPr id="119" name="Snip Same Side Corner Rectangle 1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Calmodulin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P62158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21" name="Rounded Rectangle 120"/>
          <p:cNvSpPr/>
          <p:nvPr/>
        </p:nvSpPr>
        <p:spPr bwMode="auto">
          <a:xfrm>
            <a:off x="1975228" y="1190497"/>
            <a:ext cx="529127" cy="21538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971670" y="1137639"/>
            <a:ext cx="550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Ca</a:t>
            </a:r>
            <a:r>
              <a:rPr lang="en-US" sz="1400" baseline="300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2+</a:t>
            </a:r>
            <a:endParaRPr lang="en-US" sz="1400" baseline="300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8" name="Elbow Connector 7"/>
          <p:cNvCxnSpPr/>
          <p:nvPr/>
        </p:nvCxnSpPr>
        <p:spPr bwMode="auto">
          <a:xfrm>
            <a:off x="3486173" y="2059976"/>
            <a:ext cx="353399" cy="601056"/>
          </a:xfrm>
          <a:prstGeom prst="bentConnector3">
            <a:avLst>
              <a:gd name="adj1" fmla="val 57187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3" name="Elbow Connector 122"/>
          <p:cNvCxnSpPr>
            <a:stCxn id="122" idx="2"/>
          </p:cNvCxnSpPr>
          <p:nvPr/>
        </p:nvCxnSpPr>
        <p:spPr bwMode="auto">
          <a:xfrm rot="16200000" flipH="1">
            <a:off x="2087841" y="1604562"/>
            <a:ext cx="593613" cy="275319"/>
          </a:xfrm>
          <a:prstGeom prst="bentConnector3">
            <a:avLst>
              <a:gd name="adj1" fmla="val 101347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6" name="Group 125"/>
          <p:cNvGrpSpPr/>
          <p:nvPr/>
        </p:nvGrpSpPr>
        <p:grpSpPr>
          <a:xfrm>
            <a:off x="2420750" y="3961241"/>
            <a:ext cx="1106841" cy="466427"/>
            <a:chOff x="507046" y="4525112"/>
            <a:chExt cx="1257639" cy="549865"/>
          </a:xfrm>
        </p:grpSpPr>
        <p:sp>
          <p:nvSpPr>
            <p:cNvPr id="127" name="Snip Same Side Corner Rectangle 126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5-LO/ALOX5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P09917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2616333" y="3732570"/>
            <a:ext cx="715674" cy="258590"/>
            <a:chOff x="7620676" y="5030717"/>
            <a:chExt cx="862158" cy="368089"/>
          </a:xfrm>
        </p:grpSpPr>
        <p:sp>
          <p:nvSpPr>
            <p:cNvPr id="13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1" name="Text Box 154"/>
            <p:cNvSpPr txBox="1">
              <a:spLocks noChangeArrowheads="1"/>
            </p:cNvSpPr>
            <p:nvPr/>
          </p:nvSpPr>
          <p:spPr bwMode="auto">
            <a:xfrm>
              <a:off x="7620676" y="504832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+S272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2616333" y="3567124"/>
            <a:ext cx="715674" cy="246221"/>
            <a:chOff x="7592082" y="6008140"/>
            <a:chExt cx="862158" cy="350482"/>
          </a:xfrm>
        </p:grpSpPr>
        <p:sp>
          <p:nvSpPr>
            <p:cNvPr id="13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7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S271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7288915" y="1616825"/>
            <a:ext cx="1106841" cy="466427"/>
            <a:chOff x="507046" y="4525112"/>
            <a:chExt cx="1257639" cy="549865"/>
          </a:xfrm>
        </p:grpSpPr>
        <p:sp>
          <p:nvSpPr>
            <p:cNvPr id="140" name="Snip Same Side Corner Rectangle 139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ADCY3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smtClean="0">
                  <a:solidFill>
                    <a:srgbClr val="C5F2C6"/>
                  </a:solidFill>
                  <a:latin typeface="Arial" charset="0"/>
                </a:rPr>
                <a:t>O60266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7484498" y="1392044"/>
            <a:ext cx="715674" cy="246221"/>
            <a:chOff x="7630676" y="5329407"/>
            <a:chExt cx="862158" cy="350482"/>
          </a:xfrm>
        </p:grpSpPr>
        <p:sp>
          <p:nvSpPr>
            <p:cNvPr id="14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-S1076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24906" y="4838470"/>
            <a:ext cx="1015712" cy="461921"/>
            <a:chOff x="550901" y="1139280"/>
            <a:chExt cx="1154094" cy="544552"/>
          </a:xfrm>
        </p:grpSpPr>
        <p:sp>
          <p:nvSpPr>
            <p:cNvPr id="148" name="Rounded Rectangle 14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BRSK1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Q8TDC3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874925" y="4621744"/>
            <a:ext cx="715674" cy="246221"/>
            <a:chOff x="7620676" y="5012167"/>
            <a:chExt cx="862158" cy="350482"/>
          </a:xfrm>
        </p:grpSpPr>
        <p:sp>
          <p:nvSpPr>
            <p:cNvPr id="15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2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+T189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3849787" y="4829365"/>
            <a:ext cx="1015712" cy="461921"/>
            <a:chOff x="550901" y="1139280"/>
            <a:chExt cx="1154094" cy="544552"/>
          </a:xfrm>
        </p:grpSpPr>
        <p:sp>
          <p:nvSpPr>
            <p:cNvPr id="154" name="Rounded Rectangle 15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CaMK4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Q16566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3999806" y="4617040"/>
            <a:ext cx="715674" cy="246221"/>
            <a:chOff x="7592082" y="6008140"/>
            <a:chExt cx="862158" cy="350482"/>
          </a:xfrm>
        </p:grpSpPr>
        <p:sp>
          <p:nvSpPr>
            <p:cNvPr id="16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1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S345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3999806" y="4447694"/>
            <a:ext cx="715674" cy="246221"/>
            <a:chOff x="7592082" y="6008140"/>
            <a:chExt cx="862158" cy="350482"/>
          </a:xfrm>
        </p:grpSpPr>
        <p:sp>
          <p:nvSpPr>
            <p:cNvPr id="16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S341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3999806" y="4260903"/>
            <a:ext cx="715674" cy="246221"/>
            <a:chOff x="7592082" y="6008140"/>
            <a:chExt cx="862158" cy="350482"/>
          </a:xfrm>
        </p:grpSpPr>
        <p:sp>
          <p:nvSpPr>
            <p:cNvPr id="16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7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S337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3999806" y="4094129"/>
            <a:ext cx="715674" cy="246221"/>
            <a:chOff x="7630676" y="5329407"/>
            <a:chExt cx="862158" cy="350482"/>
          </a:xfrm>
        </p:grpSpPr>
        <p:sp>
          <p:nvSpPr>
            <p:cNvPr id="169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0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-S336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2420750" y="4833453"/>
            <a:ext cx="1106841" cy="466427"/>
            <a:chOff x="507046" y="4525112"/>
            <a:chExt cx="1257639" cy="549865"/>
          </a:xfrm>
        </p:grpSpPr>
        <p:sp>
          <p:nvSpPr>
            <p:cNvPr id="172" name="Snip Same Side Corner Rectangle 171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cPLA2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P47712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2616333" y="4604782"/>
            <a:ext cx="715674" cy="258590"/>
            <a:chOff x="7620676" y="5030717"/>
            <a:chExt cx="862158" cy="368089"/>
          </a:xfrm>
        </p:grpSpPr>
        <p:sp>
          <p:nvSpPr>
            <p:cNvPr id="17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6" name="Text Box 154"/>
            <p:cNvSpPr txBox="1">
              <a:spLocks noChangeArrowheads="1"/>
            </p:cNvSpPr>
            <p:nvPr/>
          </p:nvSpPr>
          <p:spPr bwMode="auto">
            <a:xfrm>
              <a:off x="7620676" y="504832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+S515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2420750" y="3035545"/>
            <a:ext cx="1106841" cy="466427"/>
            <a:chOff x="507046" y="2817700"/>
            <a:chExt cx="1257639" cy="549865"/>
          </a:xfrm>
        </p:grpSpPr>
        <p:sp>
          <p:nvSpPr>
            <p:cNvPr id="178" name="Snip Same Side Corner Rectangle 17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CREB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P16220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2616333" y="2808758"/>
            <a:ext cx="715674" cy="246221"/>
            <a:chOff x="7630676" y="5329407"/>
            <a:chExt cx="862158" cy="350482"/>
          </a:xfrm>
        </p:grpSpPr>
        <p:sp>
          <p:nvSpPr>
            <p:cNvPr id="18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2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-S142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2616333" y="2637240"/>
            <a:ext cx="715674" cy="246221"/>
            <a:chOff x="7620676" y="5012167"/>
            <a:chExt cx="862158" cy="350482"/>
          </a:xfrm>
        </p:grpSpPr>
        <p:sp>
          <p:nvSpPr>
            <p:cNvPr id="18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5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+S133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5133176" y="4820335"/>
            <a:ext cx="1015712" cy="461921"/>
            <a:chOff x="537046" y="349955"/>
            <a:chExt cx="1154094" cy="544552"/>
          </a:xfrm>
        </p:grpSpPr>
        <p:sp>
          <p:nvSpPr>
            <p:cNvPr id="187" name="Rounded Rectangle 18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EGFR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P00533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5283195" y="4600094"/>
            <a:ext cx="715674" cy="246221"/>
            <a:chOff x="7592082" y="6008140"/>
            <a:chExt cx="862158" cy="350482"/>
          </a:xfrm>
        </p:grpSpPr>
        <p:sp>
          <p:nvSpPr>
            <p:cNvPr id="19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2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S1166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5283195" y="4413303"/>
            <a:ext cx="715674" cy="246221"/>
            <a:chOff x="7592082" y="6008140"/>
            <a:chExt cx="862158" cy="350482"/>
          </a:xfrm>
        </p:grpSpPr>
        <p:sp>
          <p:nvSpPr>
            <p:cNvPr id="19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5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S1081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5283195" y="4210960"/>
            <a:ext cx="715674" cy="246221"/>
            <a:chOff x="7630676" y="5329407"/>
            <a:chExt cx="862158" cy="350482"/>
          </a:xfrm>
        </p:grpSpPr>
        <p:sp>
          <p:nvSpPr>
            <p:cNvPr id="19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8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-S1071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5283195" y="4041614"/>
            <a:ext cx="715674" cy="246221"/>
            <a:chOff x="7630676" y="5329407"/>
            <a:chExt cx="862158" cy="350482"/>
          </a:xfrm>
        </p:grpSpPr>
        <p:sp>
          <p:nvSpPr>
            <p:cNvPr id="20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1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-S1070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5283195" y="3855787"/>
            <a:ext cx="715674" cy="246221"/>
            <a:chOff x="7592082" y="6008140"/>
            <a:chExt cx="862158" cy="350482"/>
          </a:xfrm>
        </p:grpSpPr>
        <p:sp>
          <p:nvSpPr>
            <p:cNvPr id="20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S768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5" name="Group 204"/>
          <p:cNvGrpSpPr/>
          <p:nvPr/>
        </p:nvGrpSpPr>
        <p:grpSpPr>
          <a:xfrm>
            <a:off x="6189638" y="3197119"/>
            <a:ext cx="1106841" cy="466427"/>
            <a:chOff x="507046" y="2817700"/>
            <a:chExt cx="1257639" cy="549865"/>
          </a:xfrm>
        </p:grpSpPr>
        <p:sp>
          <p:nvSpPr>
            <p:cNvPr id="206" name="Snip Same Side Corner Rectangle 20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Ets-1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P14921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6385221" y="2971285"/>
            <a:ext cx="715674" cy="246221"/>
            <a:chOff x="7630676" y="5329407"/>
            <a:chExt cx="862158" cy="350482"/>
          </a:xfrm>
        </p:grpSpPr>
        <p:sp>
          <p:nvSpPr>
            <p:cNvPr id="209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0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-S285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6385221" y="2801939"/>
            <a:ext cx="715674" cy="246221"/>
            <a:chOff x="7630676" y="5329407"/>
            <a:chExt cx="862158" cy="350482"/>
          </a:xfrm>
        </p:grpSpPr>
        <p:sp>
          <p:nvSpPr>
            <p:cNvPr id="212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3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-S282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6385221" y="2622676"/>
            <a:ext cx="715674" cy="246221"/>
            <a:chOff x="7630676" y="5329407"/>
            <a:chExt cx="862158" cy="350482"/>
          </a:xfrm>
        </p:grpSpPr>
        <p:sp>
          <p:nvSpPr>
            <p:cNvPr id="21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-S257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6385221" y="2453330"/>
            <a:ext cx="715674" cy="246221"/>
            <a:chOff x="7630676" y="5329407"/>
            <a:chExt cx="862158" cy="350482"/>
          </a:xfrm>
        </p:grpSpPr>
        <p:sp>
          <p:nvSpPr>
            <p:cNvPr id="218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9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-S251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7288915" y="4832864"/>
            <a:ext cx="1106841" cy="466427"/>
            <a:chOff x="507046" y="3634424"/>
            <a:chExt cx="1257639" cy="549865"/>
          </a:xfrm>
        </p:grpSpPr>
        <p:sp>
          <p:nvSpPr>
            <p:cNvPr id="221" name="Snip Same Side Corner Rectangle 22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gp130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P40189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7484498" y="4609182"/>
            <a:ext cx="715674" cy="246221"/>
            <a:chOff x="7630676" y="5329407"/>
            <a:chExt cx="862158" cy="350482"/>
          </a:xfrm>
        </p:grpSpPr>
        <p:sp>
          <p:nvSpPr>
            <p:cNvPr id="224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5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-S782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7288915" y="4034752"/>
            <a:ext cx="1106841" cy="466427"/>
            <a:chOff x="507046" y="3634424"/>
            <a:chExt cx="1257639" cy="549865"/>
          </a:xfrm>
        </p:grpSpPr>
        <p:sp>
          <p:nvSpPr>
            <p:cNvPr id="227" name="Snip Same Side Corner Rectangle 22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ICAP1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O14713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7484498" y="3807929"/>
            <a:ext cx="715674" cy="246221"/>
            <a:chOff x="7630676" y="5329407"/>
            <a:chExt cx="862158" cy="350482"/>
          </a:xfrm>
        </p:grpSpPr>
        <p:sp>
          <p:nvSpPr>
            <p:cNvPr id="23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1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5052599" y="3376826"/>
            <a:ext cx="1176867" cy="445088"/>
            <a:chOff x="435869" y="1139280"/>
            <a:chExt cx="1337205" cy="524707"/>
          </a:xfrm>
        </p:grpSpPr>
        <p:sp>
          <p:nvSpPr>
            <p:cNvPr id="233" name="Rounded Rectangle 23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435869" y="1139280"/>
              <a:ext cx="1337205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MYLK1/</a:t>
              </a: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smMLCK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Q15746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5" name="Group 234"/>
          <p:cNvGrpSpPr/>
          <p:nvPr/>
        </p:nvGrpSpPr>
        <p:grpSpPr>
          <a:xfrm>
            <a:off x="5283195" y="3156033"/>
            <a:ext cx="715674" cy="246221"/>
            <a:chOff x="7592082" y="6008140"/>
            <a:chExt cx="862158" cy="350482"/>
          </a:xfrm>
        </p:grpSpPr>
        <p:sp>
          <p:nvSpPr>
            <p:cNvPr id="23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7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S1773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5283195" y="2986687"/>
            <a:ext cx="715674" cy="246221"/>
            <a:chOff x="7592082" y="6008140"/>
            <a:chExt cx="862158" cy="350482"/>
          </a:xfrm>
        </p:grpSpPr>
        <p:sp>
          <p:nvSpPr>
            <p:cNvPr id="23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0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S1760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4" name="Group 243"/>
          <p:cNvGrpSpPr/>
          <p:nvPr/>
        </p:nvGrpSpPr>
        <p:grpSpPr>
          <a:xfrm>
            <a:off x="5283195" y="2810929"/>
            <a:ext cx="715674" cy="246221"/>
            <a:chOff x="7630676" y="5329407"/>
            <a:chExt cx="862158" cy="350482"/>
          </a:xfrm>
        </p:grpSpPr>
        <p:sp>
          <p:nvSpPr>
            <p:cNvPr id="24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-S815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7" name="Group 246"/>
          <p:cNvGrpSpPr/>
          <p:nvPr/>
        </p:nvGrpSpPr>
        <p:grpSpPr>
          <a:xfrm>
            <a:off x="7199893" y="3186550"/>
            <a:ext cx="1266773" cy="458092"/>
            <a:chOff x="408399" y="3634424"/>
            <a:chExt cx="1439360" cy="540039"/>
          </a:xfrm>
        </p:grpSpPr>
        <p:sp>
          <p:nvSpPr>
            <p:cNvPr id="248" name="Snip Same Side Corner Rectangle 24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408399" y="3639736"/>
              <a:ext cx="1439360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NMDAR2B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Q13224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7484498" y="2968195"/>
            <a:ext cx="715674" cy="246221"/>
            <a:chOff x="7630676" y="5329407"/>
            <a:chExt cx="862158" cy="350482"/>
          </a:xfrm>
        </p:grpSpPr>
        <p:sp>
          <p:nvSpPr>
            <p:cNvPr id="251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2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-S1303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7288915" y="2415874"/>
            <a:ext cx="1106841" cy="466427"/>
            <a:chOff x="507046" y="3634424"/>
            <a:chExt cx="1257639" cy="549865"/>
          </a:xfrm>
        </p:grpSpPr>
        <p:sp>
          <p:nvSpPr>
            <p:cNvPr id="254" name="Snip Same Side Corner Rectangle 25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CDKN1B/Kip1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P46527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6" name="Group 255"/>
          <p:cNvGrpSpPr/>
          <p:nvPr/>
        </p:nvGrpSpPr>
        <p:grpSpPr>
          <a:xfrm>
            <a:off x="7484498" y="2196348"/>
            <a:ext cx="715674" cy="246221"/>
            <a:chOff x="7630676" y="5329407"/>
            <a:chExt cx="862158" cy="350482"/>
          </a:xfrm>
        </p:grpSpPr>
        <p:sp>
          <p:nvSpPr>
            <p:cNvPr id="25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8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-S10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59" name="Group 258"/>
          <p:cNvGrpSpPr/>
          <p:nvPr/>
        </p:nvGrpSpPr>
        <p:grpSpPr>
          <a:xfrm>
            <a:off x="3810911" y="3577997"/>
            <a:ext cx="1106841" cy="466427"/>
            <a:chOff x="507046" y="3634424"/>
            <a:chExt cx="1257639" cy="549865"/>
          </a:xfrm>
        </p:grpSpPr>
        <p:sp>
          <p:nvSpPr>
            <p:cNvPr id="260" name="Snip Same Side Corner Rectangle 25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1" name="TextBox 26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PPP1R14A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Q96A00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2" name="Group 261"/>
          <p:cNvGrpSpPr/>
          <p:nvPr/>
        </p:nvGrpSpPr>
        <p:grpSpPr>
          <a:xfrm>
            <a:off x="3999806" y="3353200"/>
            <a:ext cx="715674" cy="246221"/>
            <a:chOff x="7592082" y="6008140"/>
            <a:chExt cx="862158" cy="350482"/>
          </a:xfrm>
        </p:grpSpPr>
        <p:sp>
          <p:nvSpPr>
            <p:cNvPr id="26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S130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3999806" y="3187480"/>
            <a:ext cx="715674" cy="246221"/>
            <a:chOff x="7630676" y="5317355"/>
            <a:chExt cx="862158" cy="350482"/>
          </a:xfrm>
        </p:grpSpPr>
        <p:sp>
          <p:nvSpPr>
            <p:cNvPr id="26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7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68" name="Group 267"/>
          <p:cNvGrpSpPr/>
          <p:nvPr/>
        </p:nvGrpSpPr>
        <p:grpSpPr>
          <a:xfrm>
            <a:off x="6189638" y="1957914"/>
            <a:ext cx="1106841" cy="466427"/>
            <a:chOff x="507046" y="2817700"/>
            <a:chExt cx="1257639" cy="549865"/>
          </a:xfrm>
        </p:grpSpPr>
        <p:sp>
          <p:nvSpPr>
            <p:cNvPr id="269" name="Snip Same Side Corner Rectangle 26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0" name="TextBox 269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P42224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71" name="Group 270"/>
          <p:cNvGrpSpPr/>
          <p:nvPr/>
        </p:nvGrpSpPr>
        <p:grpSpPr>
          <a:xfrm>
            <a:off x="6385221" y="1732551"/>
            <a:ext cx="715674" cy="246221"/>
            <a:chOff x="7630676" y="5317355"/>
            <a:chExt cx="862158" cy="350482"/>
          </a:xfrm>
        </p:grpSpPr>
        <p:sp>
          <p:nvSpPr>
            <p:cNvPr id="272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3" name="Text Box 157"/>
            <p:cNvSpPr txBox="1">
              <a:spLocks noChangeArrowheads="1"/>
            </p:cNvSpPr>
            <p:nvPr/>
          </p:nvSpPr>
          <p:spPr bwMode="auto">
            <a:xfrm>
              <a:off x="7630676" y="5317355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-S727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74" name="Group 273"/>
          <p:cNvGrpSpPr/>
          <p:nvPr/>
        </p:nvGrpSpPr>
        <p:grpSpPr>
          <a:xfrm>
            <a:off x="679342" y="3948020"/>
            <a:ext cx="1106841" cy="466427"/>
            <a:chOff x="507046" y="4525112"/>
            <a:chExt cx="1257639" cy="549865"/>
          </a:xfrm>
        </p:grpSpPr>
        <p:sp>
          <p:nvSpPr>
            <p:cNvPr id="275" name="Snip Same Side Corner Rectangle 274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6" name="TextBox 275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TH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P07101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874925" y="3722114"/>
            <a:ext cx="715674" cy="246221"/>
            <a:chOff x="7620676" y="5012167"/>
            <a:chExt cx="862158" cy="350482"/>
          </a:xfrm>
        </p:grpSpPr>
        <p:sp>
          <p:nvSpPr>
            <p:cNvPr id="27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9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+S71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874925" y="3525933"/>
            <a:ext cx="715674" cy="246221"/>
            <a:chOff x="7620676" y="5012167"/>
            <a:chExt cx="862158" cy="350482"/>
          </a:xfrm>
        </p:grpSpPr>
        <p:sp>
          <p:nvSpPr>
            <p:cNvPr id="28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82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+S19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3" name="Group 282"/>
          <p:cNvGrpSpPr/>
          <p:nvPr/>
        </p:nvGrpSpPr>
        <p:grpSpPr>
          <a:xfrm>
            <a:off x="6189638" y="4833094"/>
            <a:ext cx="1106841" cy="466427"/>
            <a:chOff x="473789" y="5344549"/>
            <a:chExt cx="1257639" cy="549865"/>
          </a:xfrm>
        </p:grpSpPr>
        <p:sp>
          <p:nvSpPr>
            <p:cNvPr id="284" name="Snip Same Side Corner Rectangle 283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5" name="TextBox 284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rgbClr val="262626"/>
                  </a:solidFill>
                  <a:latin typeface="Arial" charset="0"/>
                </a:rPr>
                <a:t>Vimentin</a:t>
              </a:r>
              <a:endParaRPr lang="en-US" sz="1100" dirty="0" smtClean="0">
                <a:solidFill>
                  <a:srgbClr val="262626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P08670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86" name="Group 285"/>
          <p:cNvGrpSpPr/>
          <p:nvPr/>
        </p:nvGrpSpPr>
        <p:grpSpPr>
          <a:xfrm>
            <a:off x="6385221" y="4422205"/>
            <a:ext cx="715674" cy="246221"/>
            <a:chOff x="7592082" y="6008140"/>
            <a:chExt cx="862158" cy="350482"/>
          </a:xfrm>
        </p:grpSpPr>
        <p:sp>
          <p:nvSpPr>
            <p:cNvPr id="28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88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S83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89" name="Group 288"/>
          <p:cNvGrpSpPr/>
          <p:nvPr/>
        </p:nvGrpSpPr>
        <p:grpSpPr>
          <a:xfrm>
            <a:off x="6385221" y="4252859"/>
            <a:ext cx="715674" cy="246221"/>
            <a:chOff x="7592082" y="6008140"/>
            <a:chExt cx="862158" cy="350482"/>
          </a:xfrm>
        </p:grpSpPr>
        <p:sp>
          <p:nvSpPr>
            <p:cNvPr id="29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1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92" name="Group 291"/>
          <p:cNvGrpSpPr/>
          <p:nvPr/>
        </p:nvGrpSpPr>
        <p:grpSpPr>
          <a:xfrm>
            <a:off x="6385221" y="4066068"/>
            <a:ext cx="715674" cy="246221"/>
            <a:chOff x="7592082" y="6008140"/>
            <a:chExt cx="862158" cy="350482"/>
          </a:xfrm>
        </p:grpSpPr>
        <p:sp>
          <p:nvSpPr>
            <p:cNvPr id="29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4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S66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95" name="Group 294"/>
          <p:cNvGrpSpPr/>
          <p:nvPr/>
        </p:nvGrpSpPr>
        <p:grpSpPr>
          <a:xfrm>
            <a:off x="6385221" y="3899294"/>
            <a:ext cx="715674" cy="246221"/>
            <a:chOff x="7630676" y="5329407"/>
            <a:chExt cx="862158" cy="350482"/>
          </a:xfrm>
        </p:grpSpPr>
        <p:sp>
          <p:nvSpPr>
            <p:cNvPr id="29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7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98" name="Group 297"/>
          <p:cNvGrpSpPr/>
          <p:nvPr/>
        </p:nvGrpSpPr>
        <p:grpSpPr>
          <a:xfrm>
            <a:off x="6385221" y="4600006"/>
            <a:ext cx="715674" cy="246221"/>
            <a:chOff x="7592082" y="6008140"/>
            <a:chExt cx="862158" cy="350482"/>
          </a:xfrm>
        </p:grpSpPr>
        <p:sp>
          <p:nvSpPr>
            <p:cNvPr id="29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00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S412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01" name="Group 300"/>
          <p:cNvGrpSpPr/>
          <p:nvPr/>
        </p:nvGrpSpPr>
        <p:grpSpPr>
          <a:xfrm>
            <a:off x="6385221" y="3711496"/>
            <a:ext cx="715674" cy="246221"/>
            <a:chOff x="7592082" y="6008140"/>
            <a:chExt cx="862158" cy="350482"/>
          </a:xfrm>
        </p:grpSpPr>
        <p:sp>
          <p:nvSpPr>
            <p:cNvPr id="30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03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43" name="Elbow Connector 42"/>
          <p:cNvCxnSpPr/>
          <p:nvPr/>
        </p:nvCxnSpPr>
        <p:spPr bwMode="auto">
          <a:xfrm rot="10800000" flipV="1">
            <a:off x="3589868" y="2570350"/>
            <a:ext cx="1412853" cy="486800"/>
          </a:xfrm>
          <a:prstGeom prst="bentConnector3">
            <a:avLst>
              <a:gd name="adj1" fmla="val -338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5" name="Straight Connector 304"/>
          <p:cNvCxnSpPr/>
          <p:nvPr/>
        </p:nvCxnSpPr>
        <p:spPr bwMode="auto">
          <a:xfrm flipH="1">
            <a:off x="2255455" y="2390487"/>
            <a:ext cx="2" cy="236269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1" name="Straight Arrow Connector 320"/>
          <p:cNvCxnSpPr/>
          <p:nvPr/>
        </p:nvCxnSpPr>
        <p:spPr bwMode="auto">
          <a:xfrm flipH="1">
            <a:off x="1530220" y="4744855"/>
            <a:ext cx="7252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4" name="Straight Arrow Connector 323"/>
          <p:cNvCxnSpPr/>
          <p:nvPr/>
        </p:nvCxnSpPr>
        <p:spPr bwMode="auto">
          <a:xfrm flipH="1">
            <a:off x="1512223" y="3850735"/>
            <a:ext cx="7252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5" name="Straight Arrow Connector 324"/>
          <p:cNvCxnSpPr/>
          <p:nvPr/>
        </p:nvCxnSpPr>
        <p:spPr bwMode="auto">
          <a:xfrm flipH="1">
            <a:off x="1521755" y="3644609"/>
            <a:ext cx="72523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7" name="Elbow Connector 326"/>
          <p:cNvCxnSpPr/>
          <p:nvPr/>
        </p:nvCxnSpPr>
        <p:spPr bwMode="auto">
          <a:xfrm>
            <a:off x="2246988" y="2398954"/>
            <a:ext cx="1342880" cy="657673"/>
          </a:xfrm>
          <a:prstGeom prst="bentConnector3">
            <a:avLst>
              <a:gd name="adj1" fmla="val 98547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0" name="Elbow Connector 329"/>
          <p:cNvCxnSpPr/>
          <p:nvPr/>
        </p:nvCxnSpPr>
        <p:spPr bwMode="auto">
          <a:xfrm rot="10800000" flipV="1">
            <a:off x="3226400" y="2633337"/>
            <a:ext cx="1876751" cy="317923"/>
          </a:xfrm>
          <a:prstGeom prst="bentConnector3">
            <a:avLst>
              <a:gd name="adj1" fmla="val -76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3" name="Elbow Connector 332"/>
          <p:cNvCxnSpPr/>
          <p:nvPr/>
        </p:nvCxnSpPr>
        <p:spPr bwMode="auto">
          <a:xfrm rot="5400000">
            <a:off x="4358392" y="3604058"/>
            <a:ext cx="1389089" cy="100429"/>
          </a:xfrm>
          <a:prstGeom prst="bentConnector3">
            <a:avLst>
              <a:gd name="adj1" fmla="val 26229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5" name="Straight Connector 334"/>
          <p:cNvCxnSpPr/>
          <p:nvPr/>
        </p:nvCxnSpPr>
        <p:spPr bwMode="auto">
          <a:xfrm>
            <a:off x="4636844" y="3319332"/>
            <a:ext cx="36587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7" name="Straight Connector 336"/>
          <p:cNvCxnSpPr/>
          <p:nvPr/>
        </p:nvCxnSpPr>
        <p:spPr bwMode="auto">
          <a:xfrm>
            <a:off x="4625065" y="4219825"/>
            <a:ext cx="36587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8" name="Straight Connector 337"/>
          <p:cNvCxnSpPr/>
          <p:nvPr/>
        </p:nvCxnSpPr>
        <p:spPr bwMode="auto">
          <a:xfrm flipH="1">
            <a:off x="4997607" y="4338357"/>
            <a:ext cx="36587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9" name="Straight Connector 338"/>
          <p:cNvCxnSpPr/>
          <p:nvPr/>
        </p:nvCxnSpPr>
        <p:spPr bwMode="auto">
          <a:xfrm flipH="1">
            <a:off x="5006068" y="4152077"/>
            <a:ext cx="36587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0" name="Straight Connector 339"/>
          <p:cNvCxnSpPr/>
          <p:nvPr/>
        </p:nvCxnSpPr>
        <p:spPr bwMode="auto">
          <a:xfrm flipH="1">
            <a:off x="5024033" y="2951261"/>
            <a:ext cx="36587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2" name="Elbow Connector 341"/>
          <p:cNvCxnSpPr/>
          <p:nvPr/>
        </p:nvCxnSpPr>
        <p:spPr bwMode="auto">
          <a:xfrm flipV="1">
            <a:off x="5103150" y="1667627"/>
            <a:ext cx="2185765" cy="154330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4" name="Straight Connector 343"/>
          <p:cNvCxnSpPr/>
          <p:nvPr/>
        </p:nvCxnSpPr>
        <p:spPr bwMode="auto">
          <a:xfrm>
            <a:off x="7288915" y="1509142"/>
            <a:ext cx="7564" cy="324404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5" name="Straight Connector 344"/>
          <p:cNvCxnSpPr/>
          <p:nvPr/>
        </p:nvCxnSpPr>
        <p:spPr bwMode="auto">
          <a:xfrm flipH="1">
            <a:off x="7288915" y="1509142"/>
            <a:ext cx="30126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7" name="Straight Connector 346"/>
          <p:cNvCxnSpPr/>
          <p:nvPr/>
        </p:nvCxnSpPr>
        <p:spPr bwMode="auto">
          <a:xfrm flipH="1">
            <a:off x="7296497" y="2331218"/>
            <a:ext cx="30126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8" name="Straight Connector 347"/>
          <p:cNvCxnSpPr/>
          <p:nvPr/>
        </p:nvCxnSpPr>
        <p:spPr bwMode="auto">
          <a:xfrm flipH="1">
            <a:off x="7296496" y="3084627"/>
            <a:ext cx="30126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9" name="Straight Connector 348"/>
          <p:cNvCxnSpPr/>
          <p:nvPr/>
        </p:nvCxnSpPr>
        <p:spPr bwMode="auto">
          <a:xfrm flipH="1">
            <a:off x="7297382" y="3938198"/>
            <a:ext cx="30126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0" name="Straight Connector 349"/>
          <p:cNvCxnSpPr/>
          <p:nvPr/>
        </p:nvCxnSpPr>
        <p:spPr bwMode="auto">
          <a:xfrm flipH="1">
            <a:off x="7297382" y="4738462"/>
            <a:ext cx="30126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1" name="Straight Connector 350"/>
          <p:cNvCxnSpPr/>
          <p:nvPr/>
        </p:nvCxnSpPr>
        <p:spPr bwMode="auto">
          <a:xfrm>
            <a:off x="6995287" y="1859800"/>
            <a:ext cx="2936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3" name="Straight Connector 352"/>
          <p:cNvCxnSpPr/>
          <p:nvPr/>
        </p:nvCxnSpPr>
        <p:spPr bwMode="auto">
          <a:xfrm>
            <a:off x="6988641" y="2575952"/>
            <a:ext cx="2936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4" name="Straight Connector 353"/>
          <p:cNvCxnSpPr/>
          <p:nvPr/>
        </p:nvCxnSpPr>
        <p:spPr bwMode="auto">
          <a:xfrm>
            <a:off x="6988641" y="2746835"/>
            <a:ext cx="2936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5" name="Straight Connector 354"/>
          <p:cNvCxnSpPr/>
          <p:nvPr/>
        </p:nvCxnSpPr>
        <p:spPr bwMode="auto">
          <a:xfrm>
            <a:off x="6988391" y="2925860"/>
            <a:ext cx="2936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6" name="Straight Connector 355"/>
          <p:cNvCxnSpPr/>
          <p:nvPr/>
        </p:nvCxnSpPr>
        <p:spPr bwMode="auto">
          <a:xfrm>
            <a:off x="6996416" y="3084627"/>
            <a:ext cx="2936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7" name="Straight Connector 356"/>
          <p:cNvCxnSpPr/>
          <p:nvPr/>
        </p:nvCxnSpPr>
        <p:spPr bwMode="auto">
          <a:xfrm>
            <a:off x="6996858" y="4025028"/>
            <a:ext cx="2936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0" name="Elbow Connector 359"/>
          <p:cNvCxnSpPr/>
          <p:nvPr/>
        </p:nvCxnSpPr>
        <p:spPr bwMode="auto">
          <a:xfrm rot="5400000">
            <a:off x="3437589" y="2992248"/>
            <a:ext cx="2014817" cy="1507059"/>
          </a:xfrm>
          <a:prstGeom prst="bentConnector3">
            <a:avLst>
              <a:gd name="adj1" fmla="val 21005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4" name="Straight Connector 363"/>
          <p:cNvCxnSpPr/>
          <p:nvPr/>
        </p:nvCxnSpPr>
        <p:spPr bwMode="auto">
          <a:xfrm flipH="1">
            <a:off x="2255457" y="4746929"/>
            <a:ext cx="46805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6" name="Straight Connector 365"/>
          <p:cNvCxnSpPr/>
          <p:nvPr/>
        </p:nvCxnSpPr>
        <p:spPr bwMode="auto">
          <a:xfrm flipH="1">
            <a:off x="2262860" y="3847320"/>
            <a:ext cx="46805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7" name="Straight Connector 366"/>
          <p:cNvCxnSpPr/>
          <p:nvPr/>
        </p:nvCxnSpPr>
        <p:spPr bwMode="auto">
          <a:xfrm flipH="1">
            <a:off x="3691468" y="4738462"/>
            <a:ext cx="42609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9" name="Straight Connector 368"/>
          <p:cNvCxnSpPr/>
          <p:nvPr/>
        </p:nvCxnSpPr>
        <p:spPr bwMode="auto">
          <a:xfrm flipH="1">
            <a:off x="3691468" y="4571734"/>
            <a:ext cx="42609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0" name="Straight Connector 369"/>
          <p:cNvCxnSpPr/>
          <p:nvPr/>
        </p:nvCxnSpPr>
        <p:spPr bwMode="auto">
          <a:xfrm flipH="1">
            <a:off x="3691468" y="4406079"/>
            <a:ext cx="42609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1" name="Straight Connector 370"/>
          <p:cNvCxnSpPr/>
          <p:nvPr/>
        </p:nvCxnSpPr>
        <p:spPr bwMode="auto">
          <a:xfrm flipH="1">
            <a:off x="3691468" y="3483838"/>
            <a:ext cx="42609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2" name="Straight Connector 371"/>
          <p:cNvCxnSpPr/>
          <p:nvPr/>
        </p:nvCxnSpPr>
        <p:spPr bwMode="auto">
          <a:xfrm>
            <a:off x="3253307" y="3694562"/>
            <a:ext cx="42609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4" name="Elbow Connector 373"/>
          <p:cNvCxnSpPr/>
          <p:nvPr/>
        </p:nvCxnSpPr>
        <p:spPr bwMode="auto">
          <a:xfrm rot="16200000" flipH="1">
            <a:off x="4697559" y="3244173"/>
            <a:ext cx="2014818" cy="1003207"/>
          </a:xfrm>
          <a:prstGeom prst="bentConnector3">
            <a:avLst>
              <a:gd name="adj1" fmla="val -6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6" name="Straight Connector 375"/>
          <p:cNvCxnSpPr/>
          <p:nvPr/>
        </p:nvCxnSpPr>
        <p:spPr bwMode="auto">
          <a:xfrm>
            <a:off x="5911766" y="3113698"/>
            <a:ext cx="29480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8" name="Straight Connector 377"/>
          <p:cNvCxnSpPr/>
          <p:nvPr/>
        </p:nvCxnSpPr>
        <p:spPr bwMode="auto">
          <a:xfrm>
            <a:off x="5911760" y="3291499"/>
            <a:ext cx="29480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9" name="Straight Connector 378"/>
          <p:cNvCxnSpPr/>
          <p:nvPr/>
        </p:nvCxnSpPr>
        <p:spPr bwMode="auto">
          <a:xfrm>
            <a:off x="5903293" y="3983233"/>
            <a:ext cx="29480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0" name="Straight Connector 379"/>
          <p:cNvCxnSpPr/>
          <p:nvPr/>
        </p:nvCxnSpPr>
        <p:spPr bwMode="auto">
          <a:xfrm>
            <a:off x="5899829" y="4547423"/>
            <a:ext cx="29480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1" name="Straight Connector 380"/>
          <p:cNvCxnSpPr/>
          <p:nvPr/>
        </p:nvCxnSpPr>
        <p:spPr bwMode="auto">
          <a:xfrm>
            <a:off x="5905334" y="4736427"/>
            <a:ext cx="29480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2" name="Straight Connector 381"/>
          <p:cNvCxnSpPr/>
          <p:nvPr/>
        </p:nvCxnSpPr>
        <p:spPr bwMode="auto">
          <a:xfrm flipH="1">
            <a:off x="6212532" y="4736421"/>
            <a:ext cx="26701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4" name="Straight Connector 383"/>
          <p:cNvCxnSpPr/>
          <p:nvPr/>
        </p:nvCxnSpPr>
        <p:spPr bwMode="auto">
          <a:xfrm flipH="1">
            <a:off x="6217846" y="4554800"/>
            <a:ext cx="26701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5" name="Straight Connector 384"/>
          <p:cNvCxnSpPr/>
          <p:nvPr/>
        </p:nvCxnSpPr>
        <p:spPr bwMode="auto">
          <a:xfrm flipH="1">
            <a:off x="6217005" y="4382417"/>
            <a:ext cx="26701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6" name="Straight Connector 385"/>
          <p:cNvCxnSpPr/>
          <p:nvPr/>
        </p:nvCxnSpPr>
        <p:spPr bwMode="auto">
          <a:xfrm flipH="1">
            <a:off x="6217005" y="4201347"/>
            <a:ext cx="26701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7" name="Straight Connector 386"/>
          <p:cNvCxnSpPr/>
          <p:nvPr/>
        </p:nvCxnSpPr>
        <p:spPr bwMode="auto">
          <a:xfrm flipH="1">
            <a:off x="6217005" y="3832184"/>
            <a:ext cx="26701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0" name="Straight Connector 389"/>
          <p:cNvCxnSpPr/>
          <p:nvPr/>
        </p:nvCxnSpPr>
        <p:spPr bwMode="auto">
          <a:xfrm flipH="1">
            <a:off x="2261860" y="2773056"/>
            <a:ext cx="46805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1783</TotalTime>
  <Words>142</Words>
  <Application>Microsoft Macintosh PowerPoint</Application>
  <PresentationFormat>On-screen Show (4:3)</PresentationFormat>
  <Paragraphs>91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82</cp:revision>
  <dcterms:created xsi:type="dcterms:W3CDTF">2014-02-16T01:31:59Z</dcterms:created>
  <dcterms:modified xsi:type="dcterms:W3CDTF">2016-03-16T04:24:50Z</dcterms:modified>
</cp:coreProperties>
</file>