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45" autoAdjust="0"/>
    <p:restoredTop sz="97917" autoAdjust="0"/>
  </p:normalViewPr>
  <p:slideViewPr>
    <p:cSldViewPr snapToGrid="0" snapToObjects="1">
      <p:cViewPr>
        <p:scale>
          <a:sx n="125" d="100"/>
          <a:sy n="125" d="100"/>
        </p:scale>
        <p:origin x="-320" y="-2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2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3" name="Picture 102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4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5" name="Group 104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6" name="Group 105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1" name="Rounded Rectangle 140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2" name="Rectangle 141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7" name="Group 106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9" name="Rounded Rectangle 138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0" name="Rectangle 139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8" name="Rounded Rectangle 107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10" name="Snip Same Side Corner Rectangle 109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2" name="Group 111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7" name="Snip Same Side Corner Rectangle 136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8" name="TextBox 137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5" name="Snip Same Side Corner Rectangle 134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6" name="TextBox 135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3" name="Snip Same Side Corner Rectangle 132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4" name="TextBox 133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5" name="Group 114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1" name="Snip Same Side Corner Rectangle 130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2" name="TextBox 131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6" name="Elbow Connector 115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1" name="Elbow Connector 120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2" name="TextBox 121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8" name="Elbow Connector 127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9" name="TextBox 128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3" name="TextBox 142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001553" y="104506"/>
            <a:ext cx="49408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dirty="0" smtClean="0">
                <a:solidFill>
                  <a:srgbClr val="FFBB07"/>
                </a:solidFill>
                <a:latin typeface="Arial Narrow" charset="0"/>
              </a:rPr>
              <a:t>Aurora Kinase C</a:t>
            </a:r>
            <a:endParaRPr lang="en-US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04506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Q9UQB9 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4076648" y="3048162"/>
            <a:ext cx="1015712" cy="461921"/>
            <a:chOff x="550901" y="1139280"/>
            <a:chExt cx="1154094" cy="544552"/>
          </a:xfrm>
        </p:grpSpPr>
        <p:sp>
          <p:nvSpPr>
            <p:cNvPr id="66" name="Rounded Rectangle 6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AurC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Q9UQB9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4209137" y="2800672"/>
            <a:ext cx="715674" cy="258590"/>
            <a:chOff x="7620676" y="5030717"/>
            <a:chExt cx="862158" cy="368089"/>
          </a:xfrm>
        </p:grpSpPr>
        <p:sp>
          <p:nvSpPr>
            <p:cNvPr id="9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4" name="Text Box 154"/>
            <p:cNvSpPr txBox="1">
              <a:spLocks noChangeArrowheads="1"/>
            </p:cNvSpPr>
            <p:nvPr/>
          </p:nvSpPr>
          <p:spPr bwMode="auto">
            <a:xfrm>
              <a:off x="7620676" y="5048324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+T198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2194983" y="1594730"/>
            <a:ext cx="1015712" cy="461921"/>
            <a:chOff x="550901" y="1139280"/>
            <a:chExt cx="1154094" cy="544552"/>
          </a:xfrm>
        </p:grpSpPr>
        <p:sp>
          <p:nvSpPr>
            <p:cNvPr id="97" name="Rounded Rectangle 96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PKAC</a:t>
              </a:r>
              <a:r>
                <a:rPr lang="en-US" sz="1100" dirty="0" err="1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a</a:t>
              </a:r>
              <a:endParaRPr lang="en-US" sz="1100" dirty="0">
                <a:solidFill>
                  <a:schemeClr val="bg1"/>
                </a:solidFill>
                <a:latin typeface="Symbol" charset="2"/>
                <a:cs typeface="Symbol" charset="2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P17612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" name="Elbow Connector 2"/>
          <p:cNvCxnSpPr/>
          <p:nvPr/>
        </p:nvCxnSpPr>
        <p:spPr bwMode="auto">
          <a:xfrm>
            <a:off x="3175000" y="1819255"/>
            <a:ext cx="1130253" cy="1110212"/>
          </a:xfrm>
          <a:prstGeom prst="bentConnector3">
            <a:avLst>
              <a:gd name="adj1" fmla="val 58240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00" name="Group 99"/>
          <p:cNvGrpSpPr/>
          <p:nvPr/>
        </p:nvGrpSpPr>
        <p:grpSpPr>
          <a:xfrm>
            <a:off x="4076648" y="4608767"/>
            <a:ext cx="1106841" cy="466427"/>
            <a:chOff x="473789" y="5344549"/>
            <a:chExt cx="1257639" cy="549865"/>
          </a:xfrm>
        </p:grpSpPr>
        <p:sp>
          <p:nvSpPr>
            <p:cNvPr id="101" name="Snip Same Side Corner Rectangle 100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473789" y="5349861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rgbClr val="262626"/>
                  </a:solidFill>
                  <a:latin typeface="Arial" charset="0"/>
                </a:rPr>
                <a:t>Histone H3.3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P84243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5825883" y="4586308"/>
            <a:ext cx="1139432" cy="458092"/>
            <a:chOff x="507046" y="3634424"/>
            <a:chExt cx="1294670" cy="540039"/>
          </a:xfrm>
        </p:grpSpPr>
        <p:sp>
          <p:nvSpPr>
            <p:cNvPr id="110" name="Snip Same Side Corner Rectangle 10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507046" y="3639736"/>
              <a:ext cx="1294670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TACC1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O75410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6047961" y="4337148"/>
            <a:ext cx="715674" cy="246221"/>
            <a:chOff x="7592082" y="6000910"/>
            <a:chExt cx="862158" cy="350482"/>
          </a:xfrm>
        </p:grpSpPr>
        <p:sp>
          <p:nvSpPr>
            <p:cNvPr id="11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4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S228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5858474" y="3762310"/>
            <a:ext cx="1106841" cy="467283"/>
            <a:chOff x="507046" y="3623550"/>
            <a:chExt cx="1257639" cy="550874"/>
          </a:xfrm>
        </p:grpSpPr>
        <p:sp>
          <p:nvSpPr>
            <p:cNvPr id="145" name="Snip Same Side Corner Rectangle 14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507046" y="3623550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INCENP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Q9NQS7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58" name="Elbow Connector 157"/>
          <p:cNvCxnSpPr/>
          <p:nvPr/>
        </p:nvCxnSpPr>
        <p:spPr bwMode="auto">
          <a:xfrm rot="16200000" flipH="1">
            <a:off x="4707460" y="3697890"/>
            <a:ext cx="1197704" cy="394037"/>
          </a:xfrm>
          <a:prstGeom prst="bentConnector3">
            <a:avLst>
              <a:gd name="adj1" fmla="val -897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0" name="Straight Arrow Connector 159"/>
          <p:cNvCxnSpPr/>
          <p:nvPr/>
        </p:nvCxnSpPr>
        <p:spPr bwMode="auto">
          <a:xfrm>
            <a:off x="5486397" y="4493761"/>
            <a:ext cx="66717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3" name="Straight Arrow Connector 162"/>
          <p:cNvCxnSpPr/>
          <p:nvPr/>
        </p:nvCxnSpPr>
        <p:spPr bwMode="auto">
          <a:xfrm>
            <a:off x="4854613" y="4326292"/>
            <a:ext cx="51325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68" name="Group 167"/>
          <p:cNvGrpSpPr/>
          <p:nvPr/>
        </p:nvGrpSpPr>
        <p:grpSpPr>
          <a:xfrm>
            <a:off x="5825883" y="3012529"/>
            <a:ext cx="1139432" cy="545149"/>
            <a:chOff x="507046" y="3599808"/>
            <a:chExt cx="1294670" cy="642670"/>
          </a:xfrm>
        </p:grpSpPr>
        <p:sp>
          <p:nvSpPr>
            <p:cNvPr id="169" name="Snip Same Side Corner Rectangle 16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0" name="TextBox 169"/>
            <p:cNvSpPr txBox="1"/>
            <p:nvPr/>
          </p:nvSpPr>
          <p:spPr>
            <a:xfrm>
              <a:off x="507046" y="3599808"/>
              <a:ext cx="1294670" cy="64267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BIRC5/</a:t>
              </a:r>
            </a:p>
            <a:p>
              <a:pPr algn="ctr">
                <a:lnSpc>
                  <a:spcPct val="9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Survivin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9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O15392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74" name="Elbow Connector 173"/>
          <p:cNvCxnSpPr/>
          <p:nvPr/>
        </p:nvCxnSpPr>
        <p:spPr bwMode="auto">
          <a:xfrm rot="16200000" flipH="1">
            <a:off x="4960850" y="3868666"/>
            <a:ext cx="1633600" cy="269738"/>
          </a:xfrm>
          <a:prstGeom prst="bentConnector3">
            <a:avLst>
              <a:gd name="adj1" fmla="val 100273"/>
            </a:avLst>
          </a:prstGeom>
          <a:ln w="28575" cmpd="sng">
            <a:solidFill>
              <a:srgbClr val="00C100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7" name="Straight Arrow Connector 176"/>
          <p:cNvCxnSpPr/>
          <p:nvPr/>
        </p:nvCxnSpPr>
        <p:spPr bwMode="auto">
          <a:xfrm>
            <a:off x="5682409" y="3993271"/>
            <a:ext cx="22164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2" name="Group 41"/>
          <p:cNvGrpSpPr/>
          <p:nvPr/>
        </p:nvGrpSpPr>
        <p:grpSpPr>
          <a:xfrm>
            <a:off x="4243508" y="4181728"/>
            <a:ext cx="715674" cy="246221"/>
            <a:chOff x="7620676" y="5000115"/>
            <a:chExt cx="862158" cy="350482"/>
          </a:xfrm>
        </p:grpSpPr>
        <p:sp>
          <p:nvSpPr>
            <p:cNvPr id="4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4" name="Text Box 154"/>
            <p:cNvSpPr txBox="1">
              <a:spLocks noChangeArrowheads="1"/>
            </p:cNvSpPr>
            <p:nvPr/>
          </p:nvSpPr>
          <p:spPr bwMode="auto">
            <a:xfrm>
              <a:off x="7620676" y="5000115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+S11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4243914" y="4375504"/>
            <a:ext cx="715674" cy="246221"/>
            <a:chOff x="7620676" y="5012167"/>
            <a:chExt cx="862158" cy="350482"/>
          </a:xfrm>
        </p:grpSpPr>
        <p:sp>
          <p:nvSpPr>
            <p:cNvPr id="4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7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+S29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2" name="Straight Connector 11"/>
          <p:cNvCxnSpPr/>
          <p:nvPr/>
        </p:nvCxnSpPr>
        <p:spPr bwMode="auto">
          <a:xfrm>
            <a:off x="5014153" y="3186734"/>
            <a:ext cx="86447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arrow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8" name="Straight Arrow Connector 47"/>
          <p:cNvCxnSpPr/>
          <p:nvPr/>
        </p:nvCxnSpPr>
        <p:spPr bwMode="auto">
          <a:xfrm>
            <a:off x="4864969" y="4478692"/>
            <a:ext cx="51325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arrow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" name="Elbow Connector 9"/>
          <p:cNvCxnSpPr/>
          <p:nvPr/>
        </p:nvCxnSpPr>
        <p:spPr bwMode="auto">
          <a:xfrm rot="16200000" flipH="1">
            <a:off x="4683008" y="3798546"/>
            <a:ext cx="1104567" cy="285862"/>
          </a:xfrm>
          <a:prstGeom prst="bentConnector3">
            <a:avLst>
              <a:gd name="adj1" fmla="val -590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1880</TotalTime>
  <Words>28</Words>
  <Application>Microsoft Macintosh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55</cp:revision>
  <dcterms:created xsi:type="dcterms:W3CDTF">2014-02-16T01:31:59Z</dcterms:created>
  <dcterms:modified xsi:type="dcterms:W3CDTF">2016-03-16T02:11:27Z</dcterms:modified>
</cp:coreProperties>
</file>