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56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Cyclin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11A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Q9UQ88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3293533" y="3048161"/>
            <a:ext cx="1210734" cy="445087"/>
            <a:chOff x="449979" y="1139280"/>
            <a:chExt cx="1375686" cy="524707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49979" y="1139280"/>
              <a:ext cx="1375686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CDK11A/CDC2L1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Q9UQ88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3550540" y="2819440"/>
            <a:ext cx="715674" cy="246221"/>
            <a:chOff x="7620676" y="5012167"/>
            <a:chExt cx="862158" cy="350482"/>
          </a:xfrm>
        </p:grpSpPr>
        <p:sp>
          <p:nvSpPr>
            <p:cNvPr id="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+T580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550540" y="2630347"/>
            <a:ext cx="715674" cy="246221"/>
            <a:chOff x="7620676" y="5012167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+Y579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5054600" y="3026823"/>
            <a:ext cx="1261533" cy="458059"/>
            <a:chOff x="416381" y="3634424"/>
            <a:chExt cx="1433406" cy="540000"/>
          </a:xfrm>
        </p:grpSpPr>
        <p:sp>
          <p:nvSpPr>
            <p:cNvPr id="96" name="Snip Same Side Corner Rectangle 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16381" y="3639736"/>
              <a:ext cx="1433406" cy="52474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L2/CCNL2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Q96S94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" name="Straight Arrow Connector 2"/>
          <p:cNvCxnSpPr/>
          <p:nvPr/>
        </p:nvCxnSpPr>
        <p:spPr bwMode="auto">
          <a:xfrm>
            <a:off x="4423467" y="3262290"/>
            <a:ext cx="7363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1" name="Group 20"/>
          <p:cNvGrpSpPr/>
          <p:nvPr/>
        </p:nvGrpSpPr>
        <p:grpSpPr>
          <a:xfrm>
            <a:off x="3550539" y="2479038"/>
            <a:ext cx="715674" cy="246221"/>
            <a:chOff x="7620676" y="5012167"/>
            <a:chExt cx="862158" cy="350482"/>
          </a:xfrm>
        </p:grpSpPr>
        <p:sp>
          <p:nvSpPr>
            <p:cNvPr id="2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+S574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550539" y="2289945"/>
            <a:ext cx="715674" cy="246221"/>
            <a:chOff x="7620676" y="5012167"/>
            <a:chExt cx="862158" cy="350482"/>
          </a:xfrm>
        </p:grpSpPr>
        <p:sp>
          <p:nvSpPr>
            <p:cNvPr id="2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+Y572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054600" y="2461908"/>
            <a:ext cx="1261533" cy="458059"/>
            <a:chOff x="416381" y="3634424"/>
            <a:chExt cx="1433407" cy="540000"/>
          </a:xfrm>
        </p:grpSpPr>
        <p:sp>
          <p:nvSpPr>
            <p:cNvPr id="28" name="Snip Same Side Corner Rectangle 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16381" y="3639736"/>
              <a:ext cx="1433407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L1/CCNL1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Q9UK58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" name="Elbow Connector 3"/>
          <p:cNvCxnSpPr/>
          <p:nvPr/>
        </p:nvCxnSpPr>
        <p:spPr bwMode="auto">
          <a:xfrm rot="5400000">
            <a:off x="4774304" y="2882296"/>
            <a:ext cx="577547" cy="203198"/>
          </a:xfrm>
          <a:prstGeom prst="bentConnector3">
            <a:avLst>
              <a:gd name="adj1" fmla="val 162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4" name="Group 33"/>
          <p:cNvGrpSpPr/>
          <p:nvPr/>
        </p:nvGrpSpPr>
        <p:grpSpPr>
          <a:xfrm>
            <a:off x="5075125" y="3585618"/>
            <a:ext cx="1261533" cy="458059"/>
            <a:chOff x="416381" y="3634424"/>
            <a:chExt cx="1433406" cy="540000"/>
          </a:xfrm>
        </p:grpSpPr>
        <p:sp>
          <p:nvSpPr>
            <p:cNvPr id="35" name="Snip Same Side Corner Rectangle 3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16381" y="3639736"/>
              <a:ext cx="1433406" cy="52474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D3/CCND3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P30281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7" name="Elbow Connector 36"/>
          <p:cNvCxnSpPr/>
          <p:nvPr/>
        </p:nvCxnSpPr>
        <p:spPr bwMode="auto">
          <a:xfrm rot="16200000" flipV="1">
            <a:off x="4774293" y="3445119"/>
            <a:ext cx="577547" cy="203198"/>
          </a:xfrm>
          <a:prstGeom prst="bentConnector3">
            <a:avLst>
              <a:gd name="adj1" fmla="val 162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772</TotalTime>
  <Words>38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69</cp:revision>
  <dcterms:created xsi:type="dcterms:W3CDTF">2014-02-16T01:31:59Z</dcterms:created>
  <dcterms:modified xsi:type="dcterms:W3CDTF">2016-03-16T02:06:53Z</dcterms:modified>
</cp:coreProperties>
</file>