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792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526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4826"/>
            <a:ext cx="4683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800" dirty="0">
                <a:solidFill>
                  <a:srgbClr val="FFBB07"/>
                </a:solidFill>
                <a:latin typeface="Arial Narrow" charset="0"/>
              </a:rPr>
              <a:t>Anaplastic Lymphoma Kinase</a:t>
            </a:r>
            <a:endParaRPr lang="en-US" sz="2800" dirty="0">
              <a:solidFill>
                <a:srgbClr val="FFFFFF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Q9UM73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842000" y="6458989"/>
            <a:ext cx="3464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Colin 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321691" y="2805108"/>
            <a:ext cx="715674" cy="246221"/>
            <a:chOff x="7592082" y="6020193"/>
            <a:chExt cx="862158" cy="350482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Y1586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90170" y="1924231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P21246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81306" y="2562114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MDK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P21741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2"/>
          <p:cNvCxnSpPr/>
          <p:nvPr/>
        </p:nvCxnSpPr>
        <p:spPr bwMode="auto">
          <a:xfrm>
            <a:off x="1434632" y="2119612"/>
            <a:ext cx="168074" cy="130276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>
            <a:stCxn id="123" idx="3"/>
          </p:cNvCxnSpPr>
          <p:nvPr/>
        </p:nvCxnSpPr>
        <p:spPr bwMode="auto">
          <a:xfrm flipV="1">
            <a:off x="1488147" y="2791125"/>
            <a:ext cx="139568" cy="36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1641004" y="3438411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7" name="Group 146"/>
          <p:cNvGrpSpPr/>
          <p:nvPr/>
        </p:nvGrpSpPr>
        <p:grpSpPr>
          <a:xfrm>
            <a:off x="3513774" y="3006984"/>
            <a:ext cx="1106841" cy="460785"/>
            <a:chOff x="507046" y="3634424"/>
            <a:chExt cx="1257639" cy="543214"/>
          </a:xfrm>
        </p:grpSpPr>
        <p:sp>
          <p:nvSpPr>
            <p:cNvPr id="148" name="Snip Same Side Corner Rectangle 1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171672" y="3207450"/>
            <a:ext cx="1015712" cy="461921"/>
            <a:chOff x="537046" y="349955"/>
            <a:chExt cx="1154094" cy="544552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ALK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Q9UM73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321691" y="1203418"/>
            <a:ext cx="715674" cy="246221"/>
            <a:chOff x="7592082" y="6020193"/>
            <a:chExt cx="862158" cy="350482"/>
          </a:xfrm>
        </p:grpSpPr>
        <p:sp>
          <p:nvSpPr>
            <p:cNvPr id="1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321691" y="1404591"/>
            <a:ext cx="715674" cy="246221"/>
            <a:chOff x="7620676" y="5024219"/>
            <a:chExt cx="862158" cy="350482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321691" y="1806937"/>
            <a:ext cx="715674" cy="246221"/>
            <a:chOff x="7620676" y="5024219"/>
            <a:chExt cx="862158" cy="350482"/>
          </a:xfrm>
        </p:grpSpPr>
        <p:sp>
          <p:nvSpPr>
            <p:cNvPr id="10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+Y1278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321691" y="2008110"/>
            <a:ext cx="715674" cy="238527"/>
            <a:chOff x="7620676" y="5024222"/>
            <a:chExt cx="862158" cy="339530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22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+Y1282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321691" y="2201589"/>
            <a:ext cx="715674" cy="246221"/>
            <a:chOff x="7620676" y="5024219"/>
            <a:chExt cx="862158" cy="350482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321691" y="2603935"/>
            <a:ext cx="715674" cy="246221"/>
            <a:chOff x="7620676" y="5024219"/>
            <a:chExt cx="862158" cy="350482"/>
          </a:xfrm>
        </p:grpSpPr>
        <p:sp>
          <p:nvSpPr>
            <p:cNvPr id="1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+Y1507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513774" y="3635081"/>
            <a:ext cx="1106841" cy="460785"/>
            <a:chOff x="507046" y="3634424"/>
            <a:chExt cx="1257639" cy="543214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4620615" y="3632355"/>
            <a:ext cx="1106841" cy="460785"/>
            <a:chOff x="507046" y="4525112"/>
            <a:chExt cx="1257639" cy="543214"/>
          </a:xfrm>
        </p:grpSpPr>
        <p:sp>
          <p:nvSpPr>
            <p:cNvPr id="183" name="Snip Same Side Corner Rectangle 18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PI3KR1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3513774" y="2169446"/>
            <a:ext cx="1106841" cy="696138"/>
            <a:chOff x="5807021" y="1157096"/>
            <a:chExt cx="1106841" cy="696138"/>
          </a:xfrm>
        </p:grpSpPr>
        <p:grpSp>
          <p:nvGrpSpPr>
            <p:cNvPr id="150" name="Group 149"/>
            <p:cNvGrpSpPr/>
            <p:nvPr/>
          </p:nvGrpSpPr>
          <p:grpSpPr>
            <a:xfrm>
              <a:off x="5807021" y="1157096"/>
              <a:ext cx="1106841" cy="460785"/>
              <a:chOff x="507046" y="3634424"/>
              <a:chExt cx="1257639" cy="543214"/>
            </a:xfrm>
          </p:grpSpPr>
          <p:sp>
            <p:nvSpPr>
              <p:cNvPr id="151" name="Snip Same Side Corner Rectangle 15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507046" y="3639736"/>
                <a:ext cx="1257639" cy="53790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6002604" y="1607013"/>
              <a:ext cx="715674" cy="246221"/>
              <a:chOff x="7630433" y="4761828"/>
              <a:chExt cx="862158" cy="350481"/>
            </a:xfrm>
          </p:grpSpPr>
          <p:sp>
            <p:nvSpPr>
              <p:cNvPr id="192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3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</p:grpSp>
      <p:cxnSp>
        <p:nvCxnSpPr>
          <p:cNvPr id="200" name="Elbow Connector 199"/>
          <p:cNvCxnSpPr/>
          <p:nvPr/>
        </p:nvCxnSpPr>
        <p:spPr bwMode="auto">
          <a:xfrm flipV="1">
            <a:off x="2890394" y="2865584"/>
            <a:ext cx="2041734" cy="192666"/>
          </a:xfrm>
          <a:prstGeom prst="bentConnector3">
            <a:avLst>
              <a:gd name="adj1" fmla="val 1417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0" name="Group 219"/>
          <p:cNvGrpSpPr/>
          <p:nvPr/>
        </p:nvGrpSpPr>
        <p:grpSpPr>
          <a:xfrm>
            <a:off x="3513774" y="4173251"/>
            <a:ext cx="1106841" cy="681800"/>
            <a:chOff x="7542161" y="4892571"/>
            <a:chExt cx="1106841" cy="681800"/>
          </a:xfrm>
        </p:grpSpPr>
        <p:grpSp>
          <p:nvGrpSpPr>
            <p:cNvPr id="204" name="Group 203"/>
            <p:cNvGrpSpPr/>
            <p:nvPr/>
          </p:nvGrpSpPr>
          <p:grpSpPr>
            <a:xfrm>
              <a:off x="7542161" y="5115801"/>
              <a:ext cx="1106841" cy="458570"/>
              <a:chOff x="3740102" y="2066168"/>
              <a:chExt cx="1257639" cy="540602"/>
            </a:xfrm>
          </p:grpSpPr>
          <p:sp>
            <p:nvSpPr>
              <p:cNvPr id="205" name="Rounded Rectangle 204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3740102" y="2068869"/>
                <a:ext cx="1257639" cy="53790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PTPN11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Q06124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20" name="Group 419"/>
            <p:cNvGrpSpPr/>
            <p:nvPr/>
          </p:nvGrpSpPr>
          <p:grpSpPr>
            <a:xfrm>
              <a:off x="7737744" y="4892571"/>
              <a:ext cx="715674" cy="246221"/>
              <a:chOff x="7620676" y="5024219"/>
              <a:chExt cx="862158" cy="350482"/>
            </a:xfrm>
          </p:grpSpPr>
          <p:sp>
            <p:nvSpPr>
              <p:cNvPr id="42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+Y584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8" name="Group 97"/>
          <p:cNvGrpSpPr/>
          <p:nvPr/>
        </p:nvGrpSpPr>
        <p:grpSpPr>
          <a:xfrm>
            <a:off x="2321691" y="1002245"/>
            <a:ext cx="715674" cy="246221"/>
            <a:chOff x="7592082" y="6020193"/>
            <a:chExt cx="862158" cy="350482"/>
          </a:xfrm>
        </p:grpSpPr>
        <p:sp>
          <p:nvSpPr>
            <p:cNvPr id="9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321691" y="1605764"/>
            <a:ext cx="715674" cy="246221"/>
            <a:chOff x="7592082" y="6020193"/>
            <a:chExt cx="862158" cy="350482"/>
          </a:xfrm>
        </p:grpSpPr>
        <p:sp>
          <p:nvSpPr>
            <p:cNvPr id="1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3504249" y="1386884"/>
            <a:ext cx="1106841" cy="669621"/>
            <a:chOff x="5835596" y="1689364"/>
            <a:chExt cx="1106841" cy="669621"/>
          </a:xfrm>
        </p:grpSpPr>
        <p:grpSp>
          <p:nvGrpSpPr>
            <p:cNvPr id="167" name="Group 166"/>
            <p:cNvGrpSpPr/>
            <p:nvPr/>
          </p:nvGrpSpPr>
          <p:grpSpPr>
            <a:xfrm>
              <a:off x="5835596" y="1898200"/>
              <a:ext cx="1106841" cy="460785"/>
              <a:chOff x="507046" y="3634424"/>
              <a:chExt cx="1257639" cy="543214"/>
            </a:xfrm>
          </p:grpSpPr>
          <p:sp>
            <p:nvSpPr>
              <p:cNvPr id="174" name="Snip Same Side Corner Rectangle 17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507046" y="3639736"/>
                <a:ext cx="1257639" cy="53790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IRS1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P35568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6031179" y="1689364"/>
              <a:ext cx="715674" cy="246221"/>
              <a:chOff x="7630433" y="4761828"/>
              <a:chExt cx="862158" cy="350481"/>
            </a:xfrm>
          </p:grpSpPr>
          <p:sp>
            <p:nvSpPr>
              <p:cNvPr id="156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7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latin typeface="Arial" charset="0"/>
                  </a:rPr>
                  <a:t>PTB</a:t>
                </a:r>
                <a:endParaRPr lang="en-US" sz="950" dirty="0"/>
              </a:p>
            </p:txBody>
          </p:sp>
        </p:grpSp>
      </p:grpSp>
      <p:grpSp>
        <p:nvGrpSpPr>
          <p:cNvPr id="428" name="Group 427"/>
          <p:cNvGrpSpPr/>
          <p:nvPr/>
        </p:nvGrpSpPr>
        <p:grpSpPr>
          <a:xfrm>
            <a:off x="4611787" y="2279122"/>
            <a:ext cx="1106841" cy="460785"/>
            <a:chOff x="507046" y="4525112"/>
            <a:chExt cx="1257639" cy="543214"/>
          </a:xfrm>
        </p:grpSpPr>
        <p:sp>
          <p:nvSpPr>
            <p:cNvPr id="429" name="Snip Same Side Corner Rectangle 42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0" name="TextBox 429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807370" y="2734969"/>
            <a:ext cx="715674" cy="246221"/>
            <a:chOff x="7630433" y="4761828"/>
            <a:chExt cx="862158" cy="350481"/>
          </a:xfrm>
        </p:grpSpPr>
        <p:sp>
          <p:nvSpPr>
            <p:cNvPr id="15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0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4693391" y="1560253"/>
            <a:ext cx="1015712" cy="461921"/>
            <a:chOff x="537046" y="349955"/>
            <a:chExt cx="1154094" cy="544552"/>
          </a:xfrm>
        </p:grpSpPr>
        <p:sp>
          <p:nvSpPr>
            <p:cNvPr id="162" name="Rounded Rectangle 16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843410" y="2007604"/>
            <a:ext cx="715674" cy="246221"/>
            <a:chOff x="7630433" y="4761828"/>
            <a:chExt cx="862158" cy="350481"/>
          </a:xfrm>
        </p:grpSpPr>
        <p:sp>
          <p:nvSpPr>
            <p:cNvPr id="17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176" name="Elbow Connector 172"/>
          <p:cNvCxnSpPr/>
          <p:nvPr/>
        </p:nvCxnSpPr>
        <p:spPr bwMode="auto">
          <a:xfrm flipV="1">
            <a:off x="3238819" y="1527703"/>
            <a:ext cx="0" cy="2735093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0" name="Group 179"/>
          <p:cNvGrpSpPr/>
          <p:nvPr/>
        </p:nvGrpSpPr>
        <p:grpSpPr>
          <a:xfrm>
            <a:off x="3479484" y="827158"/>
            <a:ext cx="1106841" cy="460784"/>
            <a:chOff x="473789" y="5344549"/>
            <a:chExt cx="1257639" cy="543213"/>
          </a:xfrm>
        </p:grpSpPr>
        <p:sp>
          <p:nvSpPr>
            <p:cNvPr id="181" name="Snip Same Side Corner Rectangle 18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73789" y="534986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SNTB1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Q13884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187" name="Elbow Connector 186"/>
          <p:cNvCxnSpPr/>
          <p:nvPr/>
        </p:nvCxnSpPr>
        <p:spPr bwMode="auto">
          <a:xfrm flipV="1">
            <a:off x="2975805" y="1497398"/>
            <a:ext cx="8229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Elbow Connector 186"/>
          <p:cNvCxnSpPr/>
          <p:nvPr/>
        </p:nvCxnSpPr>
        <p:spPr bwMode="auto">
          <a:xfrm flipH="1">
            <a:off x="3167860" y="1030782"/>
            <a:ext cx="320040" cy="457200"/>
          </a:xfrm>
          <a:prstGeom prst="bentConnector3">
            <a:avLst>
              <a:gd name="adj1" fmla="val 7381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Elbow Connector 186"/>
          <p:cNvCxnSpPr/>
          <p:nvPr/>
        </p:nvCxnSpPr>
        <p:spPr bwMode="auto">
          <a:xfrm flipH="1">
            <a:off x="2975170" y="2093970"/>
            <a:ext cx="1920240" cy="411480"/>
          </a:xfrm>
          <a:prstGeom prst="bentConnector3">
            <a:avLst>
              <a:gd name="adj1" fmla="val 897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Elbow Connector 186"/>
          <p:cNvCxnSpPr/>
          <p:nvPr/>
        </p:nvCxnSpPr>
        <p:spPr bwMode="auto">
          <a:xfrm flipV="1">
            <a:off x="2954850" y="2706394"/>
            <a:ext cx="8229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Elbow Connector 172"/>
          <p:cNvCxnSpPr/>
          <p:nvPr/>
        </p:nvCxnSpPr>
        <p:spPr bwMode="auto">
          <a:xfrm>
            <a:off x="3174052" y="3381416"/>
            <a:ext cx="4572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5" name="Elbow Connector 172"/>
          <p:cNvCxnSpPr/>
          <p:nvPr/>
        </p:nvCxnSpPr>
        <p:spPr bwMode="auto">
          <a:xfrm>
            <a:off x="3224643" y="1797412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6" name="Elbow Connector 172"/>
          <p:cNvCxnSpPr/>
          <p:nvPr/>
        </p:nvCxnSpPr>
        <p:spPr bwMode="auto">
          <a:xfrm>
            <a:off x="3225278" y="2344190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7" name="Elbow Connector 172"/>
          <p:cNvCxnSpPr/>
          <p:nvPr/>
        </p:nvCxnSpPr>
        <p:spPr bwMode="auto">
          <a:xfrm flipH="1">
            <a:off x="2959204" y="1921930"/>
            <a:ext cx="27432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8" name="Elbow Connector 172"/>
          <p:cNvCxnSpPr/>
          <p:nvPr/>
        </p:nvCxnSpPr>
        <p:spPr bwMode="auto">
          <a:xfrm>
            <a:off x="3244319" y="3152381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9" name="Elbow Connector 172"/>
          <p:cNvCxnSpPr/>
          <p:nvPr/>
        </p:nvCxnSpPr>
        <p:spPr bwMode="auto">
          <a:xfrm>
            <a:off x="3247868" y="3798102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1" name="Elbow Connector 172"/>
          <p:cNvCxnSpPr/>
          <p:nvPr/>
        </p:nvCxnSpPr>
        <p:spPr bwMode="auto">
          <a:xfrm>
            <a:off x="3223999" y="4272103"/>
            <a:ext cx="5943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1" name="Elbow Connector 430"/>
          <p:cNvCxnSpPr/>
          <p:nvPr/>
        </p:nvCxnSpPr>
        <p:spPr bwMode="auto">
          <a:xfrm>
            <a:off x="3194798" y="3546076"/>
            <a:ext cx="2450592" cy="228600"/>
          </a:xfrm>
          <a:prstGeom prst="bentConnector3">
            <a:avLst>
              <a:gd name="adj1" fmla="val 11151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Elbow Connector 222"/>
          <p:cNvCxnSpPr>
            <a:endCxn id="106" idx="1"/>
          </p:cNvCxnSpPr>
          <p:nvPr/>
        </p:nvCxnSpPr>
        <p:spPr bwMode="auto">
          <a:xfrm rot="5400000" flipH="1" flipV="1">
            <a:off x="837279" y="2553234"/>
            <a:ext cx="2509943" cy="45888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" name="Elbow Connector 223"/>
          <p:cNvCxnSpPr/>
          <p:nvPr/>
        </p:nvCxnSpPr>
        <p:spPr bwMode="auto">
          <a:xfrm flipV="1">
            <a:off x="1620020" y="4029454"/>
            <a:ext cx="0" cy="3157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41" name="Group 440"/>
          <p:cNvGrpSpPr/>
          <p:nvPr/>
        </p:nvGrpSpPr>
        <p:grpSpPr>
          <a:xfrm>
            <a:off x="995667" y="4410949"/>
            <a:ext cx="1106841" cy="458570"/>
            <a:chOff x="3740102" y="2066168"/>
            <a:chExt cx="1257639" cy="540602"/>
          </a:xfrm>
        </p:grpSpPr>
        <p:sp>
          <p:nvSpPr>
            <p:cNvPr id="442" name="Rounded Rectangle 44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3" name="TextBox 442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4" name="Group 443"/>
          <p:cNvGrpSpPr/>
          <p:nvPr/>
        </p:nvGrpSpPr>
        <p:grpSpPr>
          <a:xfrm>
            <a:off x="2102508" y="4410949"/>
            <a:ext cx="1106841" cy="458570"/>
            <a:chOff x="3740102" y="2066168"/>
            <a:chExt cx="1257639" cy="540602"/>
          </a:xfrm>
        </p:grpSpPr>
        <p:sp>
          <p:nvSpPr>
            <p:cNvPr id="445" name="Rounded Rectangle 44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6" name="TextBox 445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PTPRZ1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P23471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493210" y="1572570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30" name="Elbow Connector 223"/>
          <p:cNvCxnSpPr/>
          <p:nvPr/>
        </p:nvCxnSpPr>
        <p:spPr bwMode="auto">
          <a:xfrm>
            <a:off x="1620020" y="4034906"/>
            <a:ext cx="10559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Elbow Connector 223"/>
          <p:cNvCxnSpPr/>
          <p:nvPr/>
        </p:nvCxnSpPr>
        <p:spPr bwMode="auto">
          <a:xfrm flipV="1">
            <a:off x="2675980" y="4037645"/>
            <a:ext cx="0" cy="3157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6198921" y="5038390"/>
            <a:ext cx="1015712" cy="461921"/>
            <a:chOff x="537046" y="349955"/>
            <a:chExt cx="1154094" cy="544552"/>
          </a:xfrm>
        </p:grpSpPr>
        <p:sp>
          <p:nvSpPr>
            <p:cNvPr id="142" name="Rounded Rectangle 14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P52333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7678465" y="3803064"/>
            <a:ext cx="1106841" cy="460785"/>
            <a:chOff x="507046" y="3634424"/>
            <a:chExt cx="1257639" cy="543214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ZC3HC1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Q86WB0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7678465" y="2580412"/>
            <a:ext cx="1106841" cy="460785"/>
            <a:chOff x="507046" y="3634424"/>
            <a:chExt cx="1257639" cy="543214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TNFRSF8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P28908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7678465" y="746434"/>
            <a:ext cx="1106841" cy="460785"/>
            <a:chOff x="507046" y="3634424"/>
            <a:chExt cx="1257639" cy="543214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7678465" y="3191738"/>
            <a:ext cx="1106841" cy="460785"/>
            <a:chOff x="507046" y="3634424"/>
            <a:chExt cx="1257639" cy="543214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Vav3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Q9UKW4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4663094" y="4409274"/>
            <a:ext cx="1015712" cy="461921"/>
            <a:chOff x="537046" y="349955"/>
            <a:chExt cx="1154094" cy="544552"/>
          </a:xfrm>
        </p:grpSpPr>
        <p:sp>
          <p:nvSpPr>
            <p:cNvPr id="198" name="Rounded Rectangle 19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ACK1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Q07912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6153357" y="2584983"/>
            <a:ext cx="1106841" cy="460785"/>
            <a:chOff x="507046" y="3634424"/>
            <a:chExt cx="1257639" cy="543214"/>
          </a:xfrm>
        </p:grpSpPr>
        <p:sp>
          <p:nvSpPr>
            <p:cNvPr id="203" name="Snip Same Side Corner Rectangle 2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NPM1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P06748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6153357" y="746434"/>
            <a:ext cx="1106841" cy="460785"/>
            <a:chOff x="507046" y="3634424"/>
            <a:chExt cx="1257639" cy="543214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ERRFI1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Q9UJM3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4598516" y="3016441"/>
            <a:ext cx="1106841" cy="460784"/>
            <a:chOff x="473789" y="5344549"/>
            <a:chExt cx="1257639" cy="543213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73789" y="534986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KRT18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P05783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6153357" y="3194446"/>
            <a:ext cx="1106841" cy="460785"/>
            <a:chOff x="507046" y="3634424"/>
            <a:chExt cx="1257639" cy="543214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Rad17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O75943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678465" y="1969086"/>
            <a:ext cx="1106841" cy="460785"/>
            <a:chOff x="507046" y="3634424"/>
            <a:chExt cx="1257639" cy="543214"/>
          </a:xfrm>
        </p:grpSpPr>
        <p:sp>
          <p:nvSpPr>
            <p:cNvPr id="230" name="Snip Same Side Corner Rectangle 22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O75159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6198921" y="4409274"/>
            <a:ext cx="1015712" cy="461921"/>
            <a:chOff x="537046" y="349955"/>
            <a:chExt cx="1154094" cy="544552"/>
          </a:xfrm>
        </p:grpSpPr>
        <p:sp>
          <p:nvSpPr>
            <p:cNvPr id="233" name="Rounded Rectangle 23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7678465" y="1357760"/>
            <a:ext cx="1106841" cy="460785"/>
            <a:chOff x="507046" y="3634424"/>
            <a:chExt cx="1257639" cy="543214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7724029" y="4409274"/>
            <a:ext cx="1015712" cy="461921"/>
            <a:chOff x="550901" y="1139280"/>
            <a:chExt cx="1154094" cy="544552"/>
          </a:xfrm>
        </p:grpSpPr>
        <p:sp>
          <p:nvSpPr>
            <p:cNvPr id="239" name="Rounded Rectangle 23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O14976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7617715" y="5042557"/>
            <a:ext cx="1228340" cy="453586"/>
            <a:chOff x="414034" y="1139280"/>
            <a:chExt cx="1395691" cy="534726"/>
          </a:xfrm>
        </p:grpSpPr>
        <p:sp>
          <p:nvSpPr>
            <p:cNvPr id="242" name="Rounded Rectangle 24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414034" y="1139280"/>
              <a:ext cx="139569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MKK7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/MAP2K7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6153357" y="1975520"/>
            <a:ext cx="1106841" cy="460785"/>
            <a:chOff x="507046" y="3634424"/>
            <a:chExt cx="1257639" cy="543214"/>
          </a:xfrm>
        </p:grpSpPr>
        <p:sp>
          <p:nvSpPr>
            <p:cNvPr id="245" name="Snip Same Side Corner Rectangle 2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O14654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689956" y="5038390"/>
            <a:ext cx="1015712" cy="461921"/>
            <a:chOff x="537046" y="349955"/>
            <a:chExt cx="1154094" cy="544552"/>
          </a:xfrm>
        </p:grpSpPr>
        <p:sp>
          <p:nvSpPr>
            <p:cNvPr id="248" name="Rounded Rectangle 24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P21709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6153357" y="1366057"/>
            <a:ext cx="1106841" cy="460785"/>
            <a:chOff x="507046" y="3634424"/>
            <a:chExt cx="1257639" cy="543214"/>
          </a:xfrm>
        </p:grpSpPr>
        <p:sp>
          <p:nvSpPr>
            <p:cNvPr id="251" name="Snip Same Side Corner Rectangle 2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P10809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6143840" y="3803909"/>
            <a:ext cx="1125875" cy="453586"/>
            <a:chOff x="425728" y="1139280"/>
            <a:chExt cx="1279267" cy="534726"/>
          </a:xfrm>
        </p:grpSpPr>
        <p:sp>
          <p:nvSpPr>
            <p:cNvPr id="254" name="Rounded Rectangle 253"/>
            <p:cNvSpPr/>
            <p:nvPr/>
          </p:nvSpPr>
          <p:spPr bwMode="auto">
            <a:xfrm>
              <a:off x="528073" y="1143950"/>
              <a:ext cx="1080027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425728" y="1139280"/>
              <a:ext cx="127926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58" name="Elbow Connector 257"/>
          <p:cNvCxnSpPr/>
          <p:nvPr/>
        </p:nvCxnSpPr>
        <p:spPr bwMode="auto">
          <a:xfrm rot="5400000">
            <a:off x="5286822" y="1595980"/>
            <a:ext cx="2823232" cy="1534160"/>
          </a:xfrm>
          <a:prstGeom prst="bentConnector3">
            <a:avLst>
              <a:gd name="adj1" fmla="val 98223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>
            <a:off x="7465517" y="3679531"/>
            <a:ext cx="0" cy="16341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7179915" y="951445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Straight Connector 259"/>
          <p:cNvCxnSpPr/>
          <p:nvPr/>
        </p:nvCxnSpPr>
        <p:spPr bwMode="auto">
          <a:xfrm>
            <a:off x="7178220" y="1531930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Connector 260"/>
          <p:cNvCxnSpPr/>
          <p:nvPr/>
        </p:nvCxnSpPr>
        <p:spPr bwMode="auto">
          <a:xfrm>
            <a:off x="7184438" y="2149126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2" name="Straight Connector 261"/>
          <p:cNvCxnSpPr/>
          <p:nvPr/>
        </p:nvCxnSpPr>
        <p:spPr bwMode="auto">
          <a:xfrm>
            <a:off x="7184438" y="2770815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Connector 262"/>
          <p:cNvCxnSpPr/>
          <p:nvPr/>
        </p:nvCxnSpPr>
        <p:spPr bwMode="auto">
          <a:xfrm>
            <a:off x="7178220" y="4009134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" name="Straight Connector 263"/>
          <p:cNvCxnSpPr/>
          <p:nvPr/>
        </p:nvCxnSpPr>
        <p:spPr bwMode="auto">
          <a:xfrm>
            <a:off x="7186009" y="4628549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5" name="Straight Connector 264"/>
          <p:cNvCxnSpPr/>
          <p:nvPr/>
        </p:nvCxnSpPr>
        <p:spPr bwMode="auto">
          <a:xfrm>
            <a:off x="7196169" y="5262880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6" name="Straight Connector 265"/>
          <p:cNvCxnSpPr/>
          <p:nvPr/>
        </p:nvCxnSpPr>
        <p:spPr bwMode="auto">
          <a:xfrm>
            <a:off x="5931358" y="3172701"/>
            <a:ext cx="0" cy="21079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7" name="Straight Connector 266"/>
          <p:cNvCxnSpPr/>
          <p:nvPr/>
        </p:nvCxnSpPr>
        <p:spPr bwMode="auto">
          <a:xfrm>
            <a:off x="5641690" y="4646360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8" name="Straight Connector 267"/>
          <p:cNvCxnSpPr/>
          <p:nvPr/>
        </p:nvCxnSpPr>
        <p:spPr bwMode="auto">
          <a:xfrm>
            <a:off x="5651850" y="5280691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Straight Connector 268"/>
          <p:cNvCxnSpPr/>
          <p:nvPr/>
        </p:nvCxnSpPr>
        <p:spPr bwMode="auto">
          <a:xfrm>
            <a:off x="5647507" y="3184171"/>
            <a:ext cx="26353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0" name="Straight Connector 269"/>
          <p:cNvCxnSpPr/>
          <p:nvPr/>
        </p:nvCxnSpPr>
        <p:spPr bwMode="auto">
          <a:xfrm>
            <a:off x="7175849" y="3398871"/>
            <a:ext cx="5745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Elbow Connector 200"/>
          <p:cNvCxnSpPr/>
          <p:nvPr/>
        </p:nvCxnSpPr>
        <p:spPr bwMode="auto">
          <a:xfrm>
            <a:off x="1872970" y="1934104"/>
            <a:ext cx="458881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Elbow Connector 208"/>
          <p:cNvCxnSpPr/>
          <p:nvPr/>
        </p:nvCxnSpPr>
        <p:spPr bwMode="auto">
          <a:xfrm>
            <a:off x="1872970" y="2127144"/>
            <a:ext cx="458881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Elbow Connector 255"/>
          <p:cNvCxnSpPr/>
          <p:nvPr/>
        </p:nvCxnSpPr>
        <p:spPr bwMode="auto">
          <a:xfrm>
            <a:off x="1872970" y="2320184"/>
            <a:ext cx="458881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Elbow Connector 256"/>
          <p:cNvCxnSpPr/>
          <p:nvPr/>
        </p:nvCxnSpPr>
        <p:spPr bwMode="auto">
          <a:xfrm>
            <a:off x="1872970" y="2523384"/>
            <a:ext cx="458881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9" name="Group 258"/>
          <p:cNvGrpSpPr/>
          <p:nvPr/>
        </p:nvGrpSpPr>
        <p:grpSpPr>
          <a:xfrm>
            <a:off x="2321691" y="2400735"/>
            <a:ext cx="715674" cy="246221"/>
            <a:chOff x="7620676" y="5024219"/>
            <a:chExt cx="862158" cy="350482"/>
          </a:xfrm>
        </p:grpSpPr>
        <p:sp>
          <p:nvSpPr>
            <p:cNvPr id="27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73" name="Elbow Connector 272"/>
          <p:cNvCxnSpPr/>
          <p:nvPr/>
        </p:nvCxnSpPr>
        <p:spPr bwMode="auto">
          <a:xfrm>
            <a:off x="1872970" y="2726584"/>
            <a:ext cx="458881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4" name="Group 273"/>
          <p:cNvGrpSpPr/>
          <p:nvPr/>
        </p:nvGrpSpPr>
        <p:grpSpPr>
          <a:xfrm>
            <a:off x="2311531" y="3001566"/>
            <a:ext cx="715674" cy="246221"/>
            <a:chOff x="7620676" y="5024219"/>
            <a:chExt cx="862158" cy="350482"/>
          </a:xfrm>
        </p:grpSpPr>
        <p:sp>
          <p:nvSpPr>
            <p:cNvPr id="2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+Y1604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77" name="Elbow Connector 276"/>
          <p:cNvCxnSpPr/>
          <p:nvPr/>
        </p:nvCxnSpPr>
        <p:spPr bwMode="auto">
          <a:xfrm>
            <a:off x="1873067" y="3106555"/>
            <a:ext cx="458881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8" name="Elbow Connector 172"/>
          <p:cNvCxnSpPr/>
          <p:nvPr/>
        </p:nvCxnSpPr>
        <p:spPr bwMode="auto">
          <a:xfrm flipH="1">
            <a:off x="2893111" y="3146272"/>
            <a:ext cx="354757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9" name="Elbow Connector 172"/>
          <p:cNvCxnSpPr/>
          <p:nvPr/>
        </p:nvCxnSpPr>
        <p:spPr bwMode="auto">
          <a:xfrm flipH="1">
            <a:off x="2917990" y="2767487"/>
            <a:ext cx="329878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0" name="Elbow Connector 172"/>
          <p:cNvCxnSpPr/>
          <p:nvPr/>
        </p:nvCxnSpPr>
        <p:spPr bwMode="auto">
          <a:xfrm flipH="1">
            <a:off x="2908940" y="2566081"/>
            <a:ext cx="329878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1" name="Elbow Connector 172"/>
          <p:cNvCxnSpPr/>
          <p:nvPr/>
        </p:nvCxnSpPr>
        <p:spPr bwMode="auto">
          <a:xfrm flipH="1">
            <a:off x="2907830" y="2344472"/>
            <a:ext cx="329878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2" name="Elbow Connector 172"/>
          <p:cNvCxnSpPr/>
          <p:nvPr/>
        </p:nvCxnSpPr>
        <p:spPr bwMode="auto">
          <a:xfrm flipH="1">
            <a:off x="2907830" y="2137305"/>
            <a:ext cx="329878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3" name="Elbow Connector 172"/>
          <p:cNvCxnSpPr/>
          <p:nvPr/>
        </p:nvCxnSpPr>
        <p:spPr bwMode="auto">
          <a:xfrm flipH="1">
            <a:off x="2945325" y="1554054"/>
            <a:ext cx="27432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1477</TotalTime>
  <Words>110</Words>
  <Application>Microsoft Macintosh PowerPoint</Application>
  <PresentationFormat>On-screen Show (4:3)</PresentationFormat>
  <Paragraphs>86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127</cp:revision>
  <dcterms:created xsi:type="dcterms:W3CDTF">2014-02-16T01:31:59Z</dcterms:created>
  <dcterms:modified xsi:type="dcterms:W3CDTF">2016-03-17T23:49:47Z</dcterms:modified>
</cp:coreProperties>
</file>