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216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Elbow Connector 87"/>
          <p:cNvCxnSpPr/>
          <p:nvPr/>
        </p:nvCxnSpPr>
        <p:spPr bwMode="auto">
          <a:xfrm flipV="1">
            <a:off x="4605845" y="2730978"/>
            <a:ext cx="989182" cy="387272"/>
          </a:xfrm>
          <a:prstGeom prst="bentConnector3">
            <a:avLst>
              <a:gd name="adj1" fmla="val 39729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Casein Protein-serine                Kinase 1 Gamma 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Q9HCP0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3560161" y="2887290"/>
            <a:ext cx="1079552" cy="445122"/>
            <a:chOff x="512417" y="1139280"/>
            <a:chExt cx="1226632" cy="524747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5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12417" y="1139280"/>
              <a:ext cx="1226632" cy="5247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CK1</a:t>
              </a:r>
              <a:r>
                <a:rPr lang="en-US" sz="105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g</a:t>
              </a: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/CSNK1G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Q9HCP0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12202" y="2857494"/>
            <a:ext cx="1106841" cy="466427"/>
            <a:chOff x="507046" y="3634424"/>
            <a:chExt cx="1257639" cy="549865"/>
          </a:xfrm>
        </p:grpSpPr>
        <p:sp>
          <p:nvSpPr>
            <p:cNvPr id="82" name="Snip Same Side Corner Rectangle 8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LRP6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O75581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5502417" y="2598334"/>
            <a:ext cx="715674" cy="246221"/>
            <a:chOff x="7620676" y="5012167"/>
            <a:chExt cx="862158" cy="350482"/>
          </a:xfrm>
        </p:grpSpPr>
        <p:sp>
          <p:nvSpPr>
            <p:cNvPr id="9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+T1479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751</TotalTime>
  <Words>19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75</cp:revision>
  <dcterms:created xsi:type="dcterms:W3CDTF">2014-02-16T01:31:59Z</dcterms:created>
  <dcterms:modified xsi:type="dcterms:W3CDTF">2016-03-21T23:01:50Z</dcterms:modified>
</cp:coreProperties>
</file>