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00"/>
    <a:srgbClr val="AB743D"/>
    <a:srgbClr val="00C100"/>
    <a:srgbClr val="8EB8D8"/>
    <a:srgbClr val="FFF777"/>
    <a:srgbClr val="90B1D0"/>
    <a:srgbClr val="00AD00"/>
    <a:srgbClr val="A5ADCB"/>
    <a:srgbClr val="7298BD"/>
    <a:srgbClr val="672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917" autoAdjust="0"/>
  </p:normalViewPr>
  <p:slideViewPr>
    <p:cSldViewPr snapToGrid="0" snapToObjects="1">
      <p:cViewPr>
        <p:scale>
          <a:sx n="135" d="100"/>
          <a:sy n="135" d="100"/>
        </p:scale>
        <p:origin x="-2048" y="-2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02" name="Picture 10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3" name="Text Box 173"/>
          <p:cNvSpPr txBox="1">
            <a:spLocks noChangeArrowheads="1"/>
          </p:cNvSpPr>
          <p:nvPr userDrawn="1"/>
        </p:nvSpPr>
        <p:spPr bwMode="auto">
          <a:xfrm>
            <a:off x="238953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104" name="Group 103"/>
          <p:cNvGrpSpPr/>
          <p:nvPr userDrawn="1"/>
        </p:nvGrpSpPr>
        <p:grpSpPr>
          <a:xfrm>
            <a:off x="1546755" y="5682356"/>
            <a:ext cx="6540875" cy="782825"/>
            <a:chOff x="1546755" y="5682356"/>
            <a:chExt cx="6540875" cy="782825"/>
          </a:xfrm>
        </p:grpSpPr>
        <p:grpSp>
          <p:nvGrpSpPr>
            <p:cNvPr id="105" name="Group 10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140" name="Rounded Rectangle 13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41" name="Rectangle 14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106" name="Group 10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138" name="Rounded Rectangle 13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9" name="Rectangle 13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107" name="Rounded Rectangle 10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09" name="Snip Same Side Corner Rectangle 10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111" name="Group 11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136" name="Snip Same Side Corner Rectangle 13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7" name="TextBox 13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112" name="Group 11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134" name="Snip Same Side Corner Rectangle 13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5" name="TextBox 13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113" name="Group 11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132" name="Snip Same Side Corner Rectangle 13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114" name="Group 11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130" name="Snip Same Side Corner Rectangle 12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115" name="Elbow Connector 11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6" name="Elbow Connector 11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7" name="Elbow Connector 11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8" name="Elbow Connector 11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9" name="Elbow Connector 11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0" name="Elbow Connector 11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1" name="TextBox 12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127" name="Elbow Connector 12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128" name="TextBox 12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163697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  <p:sp>
        <p:nvSpPr>
          <p:cNvPr id="142" name="TextBox 141"/>
          <p:cNvSpPr txBox="1"/>
          <p:nvPr userDrawn="1"/>
        </p:nvSpPr>
        <p:spPr>
          <a:xfrm>
            <a:off x="6954350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Dr. </a:t>
            </a:r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Steven </a:t>
            </a:r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58733" y="104506"/>
            <a:ext cx="4683638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err="1" smtClean="0">
                <a:solidFill>
                  <a:srgbClr val="FFBB07"/>
                </a:solidFill>
                <a:latin typeface="Arial Narrow" charset="0"/>
              </a:rPr>
              <a:t>Cyclin</a:t>
            </a: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-dependent Protein-serine Kinase 11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Q9BWU1 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grpSp>
        <p:nvGrpSpPr>
          <p:cNvPr id="63" name="Group 62"/>
          <p:cNvGrpSpPr/>
          <p:nvPr/>
        </p:nvGrpSpPr>
        <p:grpSpPr>
          <a:xfrm>
            <a:off x="4013200" y="3048161"/>
            <a:ext cx="1168400" cy="453586"/>
            <a:chOff x="469188" y="1139280"/>
            <a:chExt cx="1327585" cy="534726"/>
          </a:xfrm>
        </p:grpSpPr>
        <p:sp>
          <p:nvSpPr>
            <p:cNvPr id="66" name="Rounded Rectangle 65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469188" y="1139280"/>
              <a:ext cx="1327585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CDK11/CDK19</a:t>
              </a:r>
              <a:endParaRPr lang="en-US" sz="10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Q9BWU1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1873765" y="3052990"/>
            <a:ext cx="1222784" cy="458059"/>
            <a:chOff x="456888" y="3634424"/>
            <a:chExt cx="1389378" cy="540000"/>
          </a:xfrm>
        </p:grpSpPr>
        <p:sp>
          <p:nvSpPr>
            <p:cNvPr id="98" name="Snip Same Side Corner Rectangle 9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456888" y="3639734"/>
              <a:ext cx="1389378" cy="514769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err="1">
                  <a:solidFill>
                    <a:schemeClr val="bg1"/>
                  </a:solidFill>
                  <a:latin typeface="Arial" charset="0"/>
                </a:rPr>
                <a:t>Cyclin</a:t>
              </a:r>
              <a:r>
                <a:rPr lang="en-US" sz="1000" dirty="0">
                  <a:solidFill>
                    <a:schemeClr val="bg1"/>
                  </a:solidFill>
                  <a:latin typeface="Arial" charset="0"/>
                </a:rPr>
                <a:t> C/CCNC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P24863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40" name="Group 139"/>
          <p:cNvGrpSpPr/>
          <p:nvPr/>
        </p:nvGrpSpPr>
        <p:grpSpPr>
          <a:xfrm>
            <a:off x="1881251" y="3659524"/>
            <a:ext cx="1222784" cy="458059"/>
            <a:chOff x="466509" y="3634424"/>
            <a:chExt cx="1389378" cy="540000"/>
          </a:xfrm>
        </p:grpSpPr>
        <p:sp>
          <p:nvSpPr>
            <p:cNvPr id="141" name="Snip Same Side Corner Rectangle 14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466509" y="3639736"/>
              <a:ext cx="1389378" cy="514769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err="1">
                  <a:solidFill>
                    <a:schemeClr val="bg1"/>
                  </a:solidFill>
                  <a:latin typeface="Arial" charset="0"/>
                </a:rPr>
                <a:t>Cyclin</a:t>
              </a:r>
              <a:r>
                <a:rPr lang="en-US" sz="1000" dirty="0">
                  <a:solidFill>
                    <a:schemeClr val="bg1"/>
                  </a:solidFill>
                  <a:latin typeface="Arial" charset="0"/>
                </a:rPr>
                <a:t> D3/CCND3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P30281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9" name="Elbow Connector 8"/>
          <p:cNvCxnSpPr/>
          <p:nvPr/>
        </p:nvCxnSpPr>
        <p:spPr bwMode="auto">
          <a:xfrm>
            <a:off x="3137902" y="3274617"/>
            <a:ext cx="972614" cy="4505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" name="Elbow Connector 11"/>
          <p:cNvCxnSpPr/>
          <p:nvPr/>
        </p:nvCxnSpPr>
        <p:spPr bwMode="auto">
          <a:xfrm rot="5400000" flipH="1" flipV="1">
            <a:off x="2710559" y="3509658"/>
            <a:ext cx="662383" cy="192303"/>
          </a:xfrm>
          <a:prstGeom prst="bentConnector3">
            <a:avLst>
              <a:gd name="adj1" fmla="val -2407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" name="Straight Connector 15"/>
          <p:cNvCxnSpPr/>
          <p:nvPr/>
        </p:nvCxnSpPr>
        <p:spPr bwMode="auto">
          <a:xfrm flipV="1">
            <a:off x="2945599" y="3274617"/>
            <a:ext cx="192303" cy="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75" name="Group 174"/>
          <p:cNvGrpSpPr/>
          <p:nvPr/>
        </p:nvGrpSpPr>
        <p:grpSpPr>
          <a:xfrm>
            <a:off x="5900576" y="3547693"/>
            <a:ext cx="1106841" cy="466427"/>
            <a:chOff x="507046" y="4525112"/>
            <a:chExt cx="1257639" cy="549865"/>
          </a:xfrm>
        </p:grpSpPr>
        <p:sp>
          <p:nvSpPr>
            <p:cNvPr id="176" name="Snip Same Side Corner Rectangle 175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77" name="TextBox 176"/>
            <p:cNvSpPr txBox="1"/>
            <p:nvPr/>
          </p:nvSpPr>
          <p:spPr>
            <a:xfrm>
              <a:off x="507046" y="453042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eIF3-</a:t>
              </a:r>
              <a:r>
                <a:rPr lang="en-US" sz="1100" dirty="0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e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C5F2C6"/>
                  </a:solidFill>
                  <a:latin typeface="Arial" charset="0"/>
                </a:rPr>
                <a:t>O00303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  <p:grpSp>
        <p:nvGrpSpPr>
          <p:cNvPr id="178" name="Group 177"/>
          <p:cNvGrpSpPr/>
          <p:nvPr/>
        </p:nvGrpSpPr>
        <p:grpSpPr>
          <a:xfrm>
            <a:off x="6096160" y="3320034"/>
            <a:ext cx="715674" cy="246221"/>
            <a:chOff x="7592082" y="6020192"/>
            <a:chExt cx="862158" cy="350482"/>
          </a:xfrm>
        </p:grpSpPr>
        <p:sp>
          <p:nvSpPr>
            <p:cNvPr id="179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80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T119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81" name="Group 180"/>
          <p:cNvGrpSpPr/>
          <p:nvPr/>
        </p:nvGrpSpPr>
        <p:grpSpPr>
          <a:xfrm>
            <a:off x="6096496" y="3156012"/>
            <a:ext cx="715674" cy="246221"/>
            <a:chOff x="7592082" y="5996088"/>
            <a:chExt cx="862158" cy="350482"/>
          </a:xfrm>
        </p:grpSpPr>
        <p:sp>
          <p:nvSpPr>
            <p:cNvPr id="182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83" name="Text Box 160"/>
            <p:cNvSpPr txBox="1">
              <a:spLocks noChangeArrowheads="1"/>
            </p:cNvSpPr>
            <p:nvPr/>
          </p:nvSpPr>
          <p:spPr bwMode="auto">
            <a:xfrm>
              <a:off x="7592082" y="5996088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S46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42" name="Straight Arrow Connector 41"/>
          <p:cNvCxnSpPr/>
          <p:nvPr/>
        </p:nvCxnSpPr>
        <p:spPr bwMode="auto">
          <a:xfrm>
            <a:off x="5085169" y="3272686"/>
            <a:ext cx="1108468" cy="193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9" name="Elbow Connector 48"/>
          <p:cNvCxnSpPr/>
          <p:nvPr/>
        </p:nvCxnSpPr>
        <p:spPr bwMode="auto">
          <a:xfrm>
            <a:off x="5900576" y="3272686"/>
            <a:ext cx="301528" cy="177284"/>
          </a:xfrm>
          <a:prstGeom prst="bentConnector3">
            <a:avLst>
              <a:gd name="adj1" fmla="val 2265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1353</TotalTime>
  <Words>31</Words>
  <Application>Microsoft Macintosh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66</cp:revision>
  <dcterms:created xsi:type="dcterms:W3CDTF">2014-02-16T01:31:59Z</dcterms:created>
  <dcterms:modified xsi:type="dcterms:W3CDTF">2016-03-16T01:12:45Z</dcterms:modified>
</cp:coreProperties>
</file>