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204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Q9BWU1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13200" y="3048161"/>
            <a:ext cx="1168400" cy="453586"/>
            <a:chOff x="469188" y="1139280"/>
            <a:chExt cx="1327585" cy="534726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9188" y="1139280"/>
              <a:ext cx="132758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CDK11/CDK19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Q9BWU1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873765" y="3052990"/>
            <a:ext cx="1222784" cy="458059"/>
            <a:chOff x="456888" y="3634424"/>
            <a:chExt cx="1389378" cy="540000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C/CCNC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81251" y="3659524"/>
            <a:ext cx="1222784" cy="458059"/>
            <a:chOff x="466509" y="3634424"/>
            <a:chExt cx="1389378" cy="540000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66509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 bwMode="auto">
          <a:xfrm>
            <a:off x="3137902" y="3274617"/>
            <a:ext cx="972614" cy="450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/>
          <p:nvPr/>
        </p:nvCxnSpPr>
        <p:spPr bwMode="auto">
          <a:xfrm rot="5400000" flipH="1" flipV="1">
            <a:off x="2710559" y="3509658"/>
            <a:ext cx="662383" cy="192303"/>
          </a:xfrm>
          <a:prstGeom prst="bentConnector3">
            <a:avLst>
              <a:gd name="adj1" fmla="val -240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945599" y="3274617"/>
            <a:ext cx="192303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5" name="Group 174"/>
          <p:cNvGrpSpPr/>
          <p:nvPr/>
        </p:nvGrpSpPr>
        <p:grpSpPr>
          <a:xfrm>
            <a:off x="5900576" y="3547693"/>
            <a:ext cx="1106841" cy="466427"/>
            <a:chOff x="507046" y="4525112"/>
            <a:chExt cx="1257639" cy="549865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eIF3-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O00303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096160" y="3320034"/>
            <a:ext cx="715674" cy="246221"/>
            <a:chOff x="7592082" y="6020192"/>
            <a:chExt cx="862158" cy="350482"/>
          </a:xfrm>
        </p:grpSpPr>
        <p:sp>
          <p:nvSpPr>
            <p:cNvPr id="1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096496" y="3156012"/>
            <a:ext cx="715674" cy="246221"/>
            <a:chOff x="7592082" y="5996088"/>
            <a:chExt cx="862158" cy="350482"/>
          </a:xfrm>
        </p:grpSpPr>
        <p:sp>
          <p:nvSpPr>
            <p:cNvPr id="1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60"/>
            <p:cNvSpPr txBox="1">
              <a:spLocks noChangeArrowheads="1"/>
            </p:cNvSpPr>
            <p:nvPr/>
          </p:nvSpPr>
          <p:spPr bwMode="auto">
            <a:xfrm>
              <a:off x="7592082" y="599608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5085169" y="3272686"/>
            <a:ext cx="1108468" cy="19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Elbow Connector 48"/>
          <p:cNvCxnSpPr/>
          <p:nvPr/>
        </p:nvCxnSpPr>
        <p:spPr bwMode="auto">
          <a:xfrm>
            <a:off x="5900576" y="3272686"/>
            <a:ext cx="301528" cy="177284"/>
          </a:xfrm>
          <a:prstGeom prst="bentConnector3">
            <a:avLst>
              <a:gd name="adj1" fmla="val 226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1353</TotalTime>
  <Words>31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66</cp:revision>
  <dcterms:created xsi:type="dcterms:W3CDTF">2014-02-16T01:31:59Z</dcterms:created>
  <dcterms:modified xsi:type="dcterms:W3CDTF">2016-03-16T01:12:45Z</dcterms:modified>
</cp:coreProperties>
</file>