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8707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6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6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4" name="Elbow Connector 643"/>
          <p:cNvCxnSpPr/>
          <p:nvPr/>
        </p:nvCxnSpPr>
        <p:spPr bwMode="auto">
          <a:xfrm rot="10800000" flipV="1">
            <a:off x="6926216" y="1688343"/>
            <a:ext cx="897281" cy="69613"/>
          </a:xfrm>
          <a:prstGeom prst="bentConnector3">
            <a:avLst>
              <a:gd name="adj1" fmla="val -1897"/>
            </a:avLst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Elbow Connector 180"/>
          <p:cNvCxnSpPr/>
          <p:nvPr/>
        </p:nvCxnSpPr>
        <p:spPr bwMode="auto">
          <a:xfrm rot="10800000" flipV="1">
            <a:off x="4894934" y="1757954"/>
            <a:ext cx="1126886" cy="74936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9" name="Group 78"/>
          <p:cNvGrpSpPr/>
          <p:nvPr/>
        </p:nvGrpSpPr>
        <p:grpSpPr>
          <a:xfrm>
            <a:off x="2307866" y="3994461"/>
            <a:ext cx="1015712" cy="478849"/>
            <a:chOff x="537046" y="349955"/>
            <a:chExt cx="1154094" cy="564508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64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IGF1R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P08069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309395" y="2739384"/>
            <a:ext cx="1015712" cy="478849"/>
            <a:chOff x="550901" y="1119316"/>
            <a:chExt cx="1154094" cy="564508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119316"/>
              <a:ext cx="1154094" cy="564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bg1"/>
                  </a:solidFill>
                  <a:latin typeface="Arial" charset="0"/>
                </a:rPr>
                <a:t>IRE1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O75460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83946" y="1221281"/>
            <a:ext cx="1106841" cy="466427"/>
            <a:chOff x="507046" y="4525112"/>
            <a:chExt cx="1257639" cy="549865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TXN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P10599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299399" y="1881748"/>
            <a:ext cx="1106841" cy="466427"/>
            <a:chOff x="537046" y="6214612"/>
            <a:chExt cx="1257639" cy="549865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HIV-1 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Nef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P04324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57873" y="1221281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Q12933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204661" y="2534993"/>
            <a:ext cx="715674" cy="283991"/>
            <a:chOff x="7620676" y="5030717"/>
            <a:chExt cx="862158" cy="404246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84481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204661" y="1925292"/>
            <a:ext cx="715674" cy="246221"/>
            <a:chOff x="7630676" y="5341459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4145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</a:t>
              </a: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718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3" name="Elbow Connector 92"/>
          <p:cNvCxnSpPr/>
          <p:nvPr/>
        </p:nvCxnSpPr>
        <p:spPr bwMode="auto">
          <a:xfrm>
            <a:off x="2640072" y="613151"/>
            <a:ext cx="1060029" cy="255233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499601" y="104506"/>
            <a:ext cx="44427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Mitogen-activated Protein Kinase Kinase  Kinase 5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Q99683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4776731" y="4995582"/>
            <a:ext cx="1139489" cy="445122"/>
            <a:chOff x="479442" y="1139280"/>
            <a:chExt cx="1294736" cy="524748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79442" y="1139280"/>
              <a:ext cx="1294736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MAP2K6/MKK6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P52564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63171" y="4995582"/>
            <a:ext cx="1145824" cy="445122"/>
            <a:chOff x="474091" y="1139280"/>
            <a:chExt cx="1301932" cy="524748"/>
          </a:xfrm>
        </p:grpSpPr>
        <p:sp>
          <p:nvSpPr>
            <p:cNvPr id="86" name="Rounded Rectangle 8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74091" y="1139280"/>
              <a:ext cx="1301932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MAP2K4/MKK4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259031" y="4995582"/>
            <a:ext cx="1106840" cy="445122"/>
            <a:chOff x="490895" y="1139280"/>
            <a:chExt cx="1257637" cy="524748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90895" y="1139280"/>
              <a:ext cx="125763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MAP2K3/MKK3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P46734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5957611" y="4995582"/>
            <a:ext cx="1124298" cy="445122"/>
            <a:chOff x="486122" y="1139280"/>
            <a:chExt cx="1277474" cy="524748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86122" y="1139280"/>
              <a:ext cx="127747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MAP2K7/MKK7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648734" y="1221281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717069" y="1814983"/>
            <a:ext cx="1015712" cy="461921"/>
            <a:chOff x="550901" y="1139280"/>
            <a:chExt cx="1154094" cy="544552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Akt1/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15794" y="2330571"/>
            <a:ext cx="1015712" cy="461921"/>
            <a:chOff x="550901" y="1139280"/>
            <a:chExt cx="1154094" cy="544552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Akt2/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P31751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272872" y="1816197"/>
            <a:ext cx="1106841" cy="466427"/>
            <a:chOff x="507046" y="3634424"/>
            <a:chExt cx="1257639" cy="549865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O15524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7196667" y="2346214"/>
            <a:ext cx="1269999" cy="458059"/>
            <a:chOff x="423974" y="3634424"/>
            <a:chExt cx="1443026" cy="540000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23974" y="3679663"/>
              <a:ext cx="1443026" cy="4784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YWHAB/14-3-3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196668" y="3406248"/>
            <a:ext cx="1269998" cy="458059"/>
            <a:chOff x="423975" y="3634424"/>
            <a:chExt cx="1443025" cy="540000"/>
          </a:xfrm>
        </p:grpSpPr>
        <p:sp>
          <p:nvSpPr>
            <p:cNvPr id="125" name="Snip Same Side Corner Rectangle 1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3975" y="3669681"/>
              <a:ext cx="1443025" cy="4784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YWHAH/14-3-3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Q04917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4196188" y="3085265"/>
            <a:ext cx="715674" cy="246221"/>
            <a:chOff x="7630676" y="5341459"/>
            <a:chExt cx="862158" cy="350482"/>
          </a:xfrm>
        </p:grpSpPr>
        <p:sp>
          <p:nvSpPr>
            <p:cNvPr id="12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57"/>
            <p:cNvSpPr txBox="1">
              <a:spLocks noChangeArrowheads="1"/>
            </p:cNvSpPr>
            <p:nvPr/>
          </p:nvSpPr>
          <p:spPr bwMode="auto">
            <a:xfrm>
              <a:off x="7630676" y="534145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7196667" y="4466282"/>
            <a:ext cx="1210371" cy="458059"/>
            <a:chOff x="424941" y="3634424"/>
            <a:chExt cx="1375274" cy="540000"/>
          </a:xfrm>
        </p:grpSpPr>
        <p:sp>
          <p:nvSpPr>
            <p:cNvPr id="134" name="Snip Same Side Corner Rectangle 1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24941" y="3679663"/>
              <a:ext cx="1375274" cy="4784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YWHAZ/14-3-3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z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196668" y="3936265"/>
            <a:ext cx="1269998" cy="458059"/>
            <a:chOff x="420460" y="3634424"/>
            <a:chExt cx="1443024" cy="540000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20460" y="3679663"/>
              <a:ext cx="1443024" cy="4784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YWHAQ/14-3-3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q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P27348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137399" y="2876231"/>
            <a:ext cx="1397001" cy="458059"/>
            <a:chOff x="356631" y="3634424"/>
            <a:chExt cx="1587331" cy="540000"/>
          </a:xfrm>
        </p:grpSpPr>
        <p:sp>
          <p:nvSpPr>
            <p:cNvPr id="141" name="Snip Same Side Corner Rectangle 1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56631" y="3679663"/>
              <a:ext cx="1587331" cy="4784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YWHAE/14-3-3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4204649" y="2746579"/>
            <a:ext cx="715674" cy="246221"/>
            <a:chOff x="7630676" y="5341459"/>
            <a:chExt cx="862158" cy="350482"/>
          </a:xfrm>
        </p:grpSpPr>
        <p:sp>
          <p:nvSpPr>
            <p:cNvPr id="1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7"/>
            <p:cNvSpPr txBox="1">
              <a:spLocks noChangeArrowheads="1"/>
            </p:cNvSpPr>
            <p:nvPr/>
          </p:nvSpPr>
          <p:spPr bwMode="auto">
            <a:xfrm>
              <a:off x="7630676" y="534145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5941186" y="3981985"/>
            <a:ext cx="1106841" cy="458092"/>
            <a:chOff x="507046" y="3634424"/>
            <a:chExt cx="1257639" cy="540039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941186" y="2213836"/>
            <a:ext cx="1106841" cy="464212"/>
            <a:chOff x="3740102" y="2066168"/>
            <a:chExt cx="1257639" cy="547253"/>
          </a:xfrm>
        </p:grpSpPr>
        <p:sp>
          <p:nvSpPr>
            <p:cNvPr id="151" name="Rounded Rectangle 15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DUSP13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Q9UII6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612100" y="3933072"/>
            <a:ext cx="1169119" cy="453586"/>
            <a:chOff x="453306" y="1139280"/>
            <a:chExt cx="1328402" cy="534726"/>
          </a:xfrm>
        </p:grpSpPr>
        <p:sp>
          <p:nvSpPr>
            <p:cNvPr id="154" name="Rounded Rectangle 15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53306" y="1139280"/>
              <a:ext cx="132840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MAP3K6/ASK2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O95382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97772" y="4982066"/>
            <a:ext cx="1015712" cy="461921"/>
            <a:chOff x="550901" y="1139280"/>
            <a:chExt cx="1154094" cy="544552"/>
          </a:xfrm>
        </p:grpSpPr>
        <p:sp>
          <p:nvSpPr>
            <p:cNvPr id="157" name="Rounded Rectangle 15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HIPK1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Q86Z02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707325" y="4454237"/>
            <a:ext cx="1015712" cy="461921"/>
            <a:chOff x="550901" y="1139280"/>
            <a:chExt cx="1154094" cy="544552"/>
          </a:xfrm>
        </p:grpSpPr>
        <p:sp>
          <p:nvSpPr>
            <p:cNvPr id="160" name="Rounded Rectangle 15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Raf1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P04049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>
            <a:off x="1287999" y="1782329"/>
            <a:ext cx="2275172" cy="1511375"/>
          </a:xfrm>
          <a:prstGeom prst="bentConnector3">
            <a:avLst>
              <a:gd name="adj1" fmla="val 3697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1287999" y="1698686"/>
            <a:ext cx="0" cy="117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/>
          <p:nvPr/>
        </p:nvCxnSpPr>
        <p:spPr bwMode="auto">
          <a:xfrm rot="16200000" flipH="1">
            <a:off x="3082063" y="2490859"/>
            <a:ext cx="1562473" cy="293454"/>
          </a:xfrm>
          <a:prstGeom prst="bentConnector3">
            <a:avLst>
              <a:gd name="adj1" fmla="val 9985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Elbow Connector 162"/>
          <p:cNvCxnSpPr/>
          <p:nvPr/>
        </p:nvCxnSpPr>
        <p:spPr bwMode="auto">
          <a:xfrm>
            <a:off x="2259059" y="1698688"/>
            <a:ext cx="1441042" cy="127756"/>
          </a:xfrm>
          <a:prstGeom prst="bentConnector3">
            <a:avLst>
              <a:gd name="adj1" fmla="val 5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3256459" y="1698686"/>
            <a:ext cx="0" cy="1277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flipH="1">
            <a:off x="5006005" y="3518230"/>
            <a:ext cx="3364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2" name="Elbow Connector 211"/>
          <p:cNvCxnSpPr>
            <a:stCxn id="220" idx="3"/>
          </p:cNvCxnSpPr>
          <p:nvPr/>
        </p:nvCxnSpPr>
        <p:spPr bwMode="auto">
          <a:xfrm flipV="1">
            <a:off x="1723037" y="2624243"/>
            <a:ext cx="2213903" cy="1010699"/>
          </a:xfrm>
          <a:prstGeom prst="bentConnector3">
            <a:avLst>
              <a:gd name="adj1" fmla="val 678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8" name="Elbow Connector 227"/>
          <p:cNvCxnSpPr/>
          <p:nvPr/>
        </p:nvCxnSpPr>
        <p:spPr bwMode="auto">
          <a:xfrm rot="5400000">
            <a:off x="5885065" y="3847697"/>
            <a:ext cx="2633799" cy="135632"/>
          </a:xfrm>
          <a:prstGeom prst="bentConnector3">
            <a:avLst>
              <a:gd name="adj1" fmla="val -79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7118499" y="4690387"/>
            <a:ext cx="209697" cy="28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Arrow Connector 234"/>
          <p:cNvCxnSpPr/>
          <p:nvPr/>
        </p:nvCxnSpPr>
        <p:spPr bwMode="auto">
          <a:xfrm>
            <a:off x="7137399" y="4165456"/>
            <a:ext cx="209697" cy="28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/>
          <p:nvPr/>
        </p:nvCxnSpPr>
        <p:spPr bwMode="auto">
          <a:xfrm>
            <a:off x="7118499" y="3636054"/>
            <a:ext cx="209697" cy="28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7" name="Straight Arrow Connector 236"/>
          <p:cNvCxnSpPr/>
          <p:nvPr/>
        </p:nvCxnSpPr>
        <p:spPr bwMode="auto">
          <a:xfrm>
            <a:off x="7134148" y="3103214"/>
            <a:ext cx="209697" cy="28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3" name="Elbow Connector 242"/>
          <p:cNvCxnSpPr/>
          <p:nvPr/>
        </p:nvCxnSpPr>
        <p:spPr bwMode="auto">
          <a:xfrm rot="10800000" flipV="1">
            <a:off x="4886486" y="1927463"/>
            <a:ext cx="2039730" cy="883050"/>
          </a:xfrm>
          <a:prstGeom prst="bentConnector3">
            <a:avLst>
              <a:gd name="adj1" fmla="val 67434"/>
            </a:avLst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Connector 247"/>
          <p:cNvCxnSpPr/>
          <p:nvPr/>
        </p:nvCxnSpPr>
        <p:spPr bwMode="auto">
          <a:xfrm>
            <a:off x="6926216" y="1705001"/>
            <a:ext cx="0" cy="23092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Elbow Connector 256"/>
          <p:cNvCxnSpPr/>
          <p:nvPr/>
        </p:nvCxnSpPr>
        <p:spPr bwMode="auto">
          <a:xfrm rot="10800000">
            <a:off x="4878005" y="2065336"/>
            <a:ext cx="2390923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Connector 260"/>
          <p:cNvCxnSpPr/>
          <p:nvPr/>
        </p:nvCxnSpPr>
        <p:spPr bwMode="auto">
          <a:xfrm>
            <a:off x="6029357" y="1594930"/>
            <a:ext cx="0" cy="1767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4" name="Group 273"/>
          <p:cNvGrpSpPr/>
          <p:nvPr/>
        </p:nvGrpSpPr>
        <p:grpSpPr>
          <a:xfrm>
            <a:off x="5442068" y="1175342"/>
            <a:ext cx="1106841" cy="545149"/>
            <a:chOff x="3740102" y="2018959"/>
            <a:chExt cx="1257639" cy="642669"/>
          </a:xfrm>
        </p:grpSpPr>
        <p:sp>
          <p:nvSpPr>
            <p:cNvPr id="275" name="Rounded Rectangle 27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PPP5C/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PPT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P53041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6381261" y="1175342"/>
            <a:ext cx="1106841" cy="545149"/>
            <a:chOff x="3749723" y="2018959"/>
            <a:chExt cx="1257639" cy="642669"/>
          </a:xfrm>
        </p:grpSpPr>
        <p:sp>
          <p:nvSpPr>
            <p:cNvPr id="278" name="Rounded Rectangle 27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3749723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PPP3CA/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PP2B/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 smtClean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Q08209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0" name="Straight Connector 329"/>
          <p:cNvCxnSpPr/>
          <p:nvPr/>
        </p:nvCxnSpPr>
        <p:spPr bwMode="auto">
          <a:xfrm>
            <a:off x="1688305" y="3054879"/>
            <a:ext cx="19976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33" name="Group 332"/>
          <p:cNvGrpSpPr/>
          <p:nvPr/>
        </p:nvGrpSpPr>
        <p:grpSpPr>
          <a:xfrm>
            <a:off x="5941186" y="3414315"/>
            <a:ext cx="1106841" cy="466427"/>
            <a:chOff x="507046" y="3634424"/>
            <a:chExt cx="1257639" cy="549865"/>
          </a:xfrm>
        </p:grpSpPr>
        <p:sp>
          <p:nvSpPr>
            <p:cNvPr id="334" name="Snip Same Side Corner Rectangle 3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Q13490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50" name="Straight Arrow Connector 349"/>
          <p:cNvCxnSpPr/>
          <p:nvPr/>
        </p:nvCxnSpPr>
        <p:spPr bwMode="auto">
          <a:xfrm>
            <a:off x="5753073" y="3599977"/>
            <a:ext cx="2384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Elbow Connector 353"/>
          <p:cNvCxnSpPr/>
          <p:nvPr/>
        </p:nvCxnSpPr>
        <p:spPr bwMode="auto">
          <a:xfrm rot="5400000" flipH="1" flipV="1">
            <a:off x="5343476" y="2907490"/>
            <a:ext cx="1066576" cy="247379"/>
          </a:xfrm>
          <a:prstGeom prst="bentConnector3">
            <a:avLst>
              <a:gd name="adj1" fmla="val 101598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" name="Elbow Connector 98"/>
          <p:cNvCxnSpPr/>
          <p:nvPr/>
        </p:nvCxnSpPr>
        <p:spPr bwMode="auto">
          <a:xfrm>
            <a:off x="5031405" y="3598335"/>
            <a:ext cx="996417" cy="613119"/>
          </a:xfrm>
          <a:prstGeom prst="bentConnector3">
            <a:avLst>
              <a:gd name="adj1" fmla="val 71243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Elbow Connector 371"/>
          <p:cNvCxnSpPr/>
          <p:nvPr/>
        </p:nvCxnSpPr>
        <p:spPr bwMode="auto">
          <a:xfrm>
            <a:off x="2200589" y="2107124"/>
            <a:ext cx="197620" cy="217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0" name="Elbow Connector 399"/>
          <p:cNvCxnSpPr>
            <a:stCxn id="160" idx="3"/>
          </p:cNvCxnSpPr>
          <p:nvPr/>
        </p:nvCxnSpPr>
        <p:spPr bwMode="auto">
          <a:xfrm flipV="1">
            <a:off x="1690446" y="3298088"/>
            <a:ext cx="434687" cy="138067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08" name="Group 407"/>
          <p:cNvGrpSpPr/>
          <p:nvPr/>
        </p:nvGrpSpPr>
        <p:grpSpPr>
          <a:xfrm>
            <a:off x="2299399" y="3380367"/>
            <a:ext cx="1015712" cy="461921"/>
            <a:chOff x="550901" y="1139280"/>
            <a:chExt cx="1154094" cy="544552"/>
          </a:xfrm>
        </p:grpSpPr>
        <p:sp>
          <p:nvSpPr>
            <p:cNvPr id="409" name="Rounded Rectangle 4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0" name="Rectangle 40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Pim1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P11309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5939508" y="2848861"/>
            <a:ext cx="1106841" cy="458092"/>
            <a:chOff x="507046" y="3634424"/>
            <a:chExt cx="1257639" cy="540039"/>
          </a:xfrm>
        </p:grpSpPr>
        <p:sp>
          <p:nvSpPr>
            <p:cNvPr id="416" name="Snip Same Side Corner Rectangle 4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DAB2IP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Q5VWQ8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56" name="Elbow Connector 455"/>
          <p:cNvCxnSpPr>
            <a:endCxn id="157" idx="3"/>
          </p:cNvCxnSpPr>
          <p:nvPr/>
        </p:nvCxnSpPr>
        <p:spPr bwMode="auto">
          <a:xfrm rot="10800000" flipV="1">
            <a:off x="1680893" y="3936265"/>
            <a:ext cx="4066304" cy="1270326"/>
          </a:xfrm>
          <a:prstGeom prst="bentConnector3">
            <a:avLst>
              <a:gd name="adj1" fmla="val 87062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9" name="Straight Connector 458"/>
          <p:cNvCxnSpPr/>
          <p:nvPr/>
        </p:nvCxnSpPr>
        <p:spPr bwMode="auto">
          <a:xfrm>
            <a:off x="3488933" y="3906143"/>
            <a:ext cx="0" cy="2855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0" name="Straight Arrow Connector 459"/>
          <p:cNvCxnSpPr/>
          <p:nvPr/>
        </p:nvCxnSpPr>
        <p:spPr bwMode="auto">
          <a:xfrm>
            <a:off x="3299448" y="4197576"/>
            <a:ext cx="372693" cy="1164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8" name="Elbow Connector 467"/>
          <p:cNvCxnSpPr/>
          <p:nvPr/>
        </p:nvCxnSpPr>
        <p:spPr bwMode="auto">
          <a:xfrm rot="16200000" flipV="1">
            <a:off x="3273907" y="3669466"/>
            <a:ext cx="239296" cy="17382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81" name="Group 480"/>
          <p:cNvGrpSpPr/>
          <p:nvPr/>
        </p:nvGrpSpPr>
        <p:grpSpPr>
          <a:xfrm>
            <a:off x="2463081" y="4772950"/>
            <a:ext cx="715674" cy="258590"/>
            <a:chOff x="7620676" y="5030717"/>
            <a:chExt cx="862158" cy="368089"/>
          </a:xfrm>
        </p:grpSpPr>
        <p:sp>
          <p:nvSpPr>
            <p:cNvPr id="4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3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4" name="Group 483"/>
          <p:cNvGrpSpPr/>
          <p:nvPr/>
        </p:nvGrpSpPr>
        <p:grpSpPr>
          <a:xfrm>
            <a:off x="2460535" y="4602308"/>
            <a:ext cx="715674" cy="246221"/>
            <a:chOff x="7620676" y="5024219"/>
            <a:chExt cx="862158" cy="350482"/>
          </a:xfrm>
        </p:grpSpPr>
        <p:sp>
          <p:nvSpPr>
            <p:cNvPr id="4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7" name="Group 486"/>
          <p:cNvGrpSpPr/>
          <p:nvPr/>
        </p:nvGrpSpPr>
        <p:grpSpPr>
          <a:xfrm>
            <a:off x="3783927" y="4781411"/>
            <a:ext cx="715674" cy="258590"/>
            <a:chOff x="7620676" y="5030717"/>
            <a:chExt cx="862158" cy="368089"/>
          </a:xfrm>
        </p:grpSpPr>
        <p:sp>
          <p:nvSpPr>
            <p:cNvPr id="48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9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+T261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0" name="Group 489"/>
          <p:cNvGrpSpPr/>
          <p:nvPr/>
        </p:nvGrpSpPr>
        <p:grpSpPr>
          <a:xfrm>
            <a:off x="3781381" y="4610769"/>
            <a:ext cx="715674" cy="246221"/>
            <a:chOff x="7620676" y="5024219"/>
            <a:chExt cx="862158" cy="350482"/>
          </a:xfrm>
        </p:grpSpPr>
        <p:sp>
          <p:nvSpPr>
            <p:cNvPr id="4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+S257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3" name="Group 492"/>
          <p:cNvGrpSpPr/>
          <p:nvPr/>
        </p:nvGrpSpPr>
        <p:grpSpPr>
          <a:xfrm>
            <a:off x="4980670" y="4777515"/>
            <a:ext cx="715674" cy="258590"/>
            <a:chOff x="7620676" y="5030717"/>
            <a:chExt cx="862158" cy="368089"/>
          </a:xfrm>
        </p:grpSpPr>
        <p:sp>
          <p:nvSpPr>
            <p:cNvPr id="4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5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6" name="Group 495"/>
          <p:cNvGrpSpPr/>
          <p:nvPr/>
        </p:nvGrpSpPr>
        <p:grpSpPr>
          <a:xfrm>
            <a:off x="4978124" y="4606873"/>
            <a:ext cx="715674" cy="246221"/>
            <a:chOff x="7620676" y="5024219"/>
            <a:chExt cx="862158" cy="350482"/>
          </a:xfrm>
        </p:grpSpPr>
        <p:sp>
          <p:nvSpPr>
            <p:cNvPr id="4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9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9" name="Group 498"/>
          <p:cNvGrpSpPr/>
          <p:nvPr/>
        </p:nvGrpSpPr>
        <p:grpSpPr>
          <a:xfrm>
            <a:off x="6185040" y="4777515"/>
            <a:ext cx="715674" cy="258590"/>
            <a:chOff x="7620676" y="5030717"/>
            <a:chExt cx="862158" cy="368089"/>
          </a:xfrm>
        </p:grpSpPr>
        <p:sp>
          <p:nvSpPr>
            <p:cNvPr id="5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1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+T275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2494" y="4606873"/>
            <a:ext cx="715674" cy="246221"/>
            <a:chOff x="7620676" y="5024219"/>
            <a:chExt cx="862158" cy="350482"/>
          </a:xfrm>
        </p:grpSpPr>
        <p:sp>
          <p:nvSpPr>
            <p:cNvPr id="5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0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19" name="Straight Arrow Connector 518"/>
          <p:cNvCxnSpPr/>
          <p:nvPr/>
        </p:nvCxnSpPr>
        <p:spPr bwMode="auto">
          <a:xfrm>
            <a:off x="3153354" y="4908430"/>
            <a:ext cx="681375" cy="84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4" name="Straight Arrow Connector 523"/>
          <p:cNvCxnSpPr/>
          <p:nvPr/>
        </p:nvCxnSpPr>
        <p:spPr bwMode="auto">
          <a:xfrm>
            <a:off x="3153354" y="4724438"/>
            <a:ext cx="681375" cy="84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3" name="Straight Connector 542"/>
          <p:cNvCxnSpPr/>
          <p:nvPr/>
        </p:nvCxnSpPr>
        <p:spPr bwMode="auto">
          <a:xfrm flipV="1">
            <a:off x="3497400" y="4568440"/>
            <a:ext cx="0" cy="348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6" name="Straight Connector 545"/>
          <p:cNvCxnSpPr/>
          <p:nvPr/>
        </p:nvCxnSpPr>
        <p:spPr bwMode="auto">
          <a:xfrm flipV="1">
            <a:off x="5931707" y="4560011"/>
            <a:ext cx="0" cy="34845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8" name="Straight Connector 547"/>
          <p:cNvCxnSpPr/>
          <p:nvPr/>
        </p:nvCxnSpPr>
        <p:spPr bwMode="auto">
          <a:xfrm>
            <a:off x="3488933" y="4560011"/>
            <a:ext cx="245225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49" name="Oval 548"/>
          <p:cNvSpPr/>
          <p:nvPr/>
        </p:nvSpPr>
        <p:spPr bwMode="auto">
          <a:xfrm>
            <a:off x="5168858" y="4052140"/>
            <a:ext cx="347133" cy="34713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550" name="TextBox 549"/>
          <p:cNvSpPr txBox="1"/>
          <p:nvPr/>
        </p:nvSpPr>
        <p:spPr>
          <a:xfrm>
            <a:off x="5160388" y="3992871"/>
            <a:ext cx="245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?</a:t>
            </a:r>
            <a:endParaRPr lang="en-US" sz="2200" b="1" dirty="0">
              <a:solidFill>
                <a:schemeClr val="accent4">
                  <a:lumMod val="7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551" name="Straight Connector 550"/>
          <p:cNvCxnSpPr/>
          <p:nvPr/>
        </p:nvCxnSpPr>
        <p:spPr bwMode="auto">
          <a:xfrm flipH="1" flipV="1">
            <a:off x="5342425" y="4407740"/>
            <a:ext cx="59" cy="169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4" name="Straight Arrow Connector 553"/>
          <p:cNvCxnSpPr/>
          <p:nvPr/>
        </p:nvCxnSpPr>
        <p:spPr bwMode="auto">
          <a:xfrm>
            <a:off x="5628608" y="4743694"/>
            <a:ext cx="6241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5" name="Straight Arrow Connector 554"/>
          <p:cNvCxnSpPr/>
          <p:nvPr/>
        </p:nvCxnSpPr>
        <p:spPr bwMode="auto">
          <a:xfrm>
            <a:off x="5637069" y="4896094"/>
            <a:ext cx="6241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71" name="Group 570"/>
          <p:cNvGrpSpPr/>
          <p:nvPr/>
        </p:nvGrpSpPr>
        <p:grpSpPr>
          <a:xfrm>
            <a:off x="7300197" y="4986163"/>
            <a:ext cx="1106841" cy="466427"/>
            <a:chOff x="507046" y="3634424"/>
            <a:chExt cx="1257639" cy="549865"/>
          </a:xfrm>
        </p:grpSpPr>
        <p:sp>
          <p:nvSpPr>
            <p:cNvPr id="572" name="Snip Same Side Corner Rectangle 5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3" name="TextBox 5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SFN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76" name="Straight Arrow Connector 575"/>
          <p:cNvCxnSpPr/>
          <p:nvPr/>
        </p:nvCxnSpPr>
        <p:spPr bwMode="auto">
          <a:xfrm>
            <a:off x="7137393" y="5223825"/>
            <a:ext cx="209697" cy="289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77" name="Group 576"/>
          <p:cNvGrpSpPr/>
          <p:nvPr/>
        </p:nvGrpSpPr>
        <p:grpSpPr>
          <a:xfrm>
            <a:off x="7295473" y="1167151"/>
            <a:ext cx="1106841" cy="545149"/>
            <a:chOff x="3740102" y="2018959"/>
            <a:chExt cx="1257639" cy="642669"/>
          </a:xfrm>
        </p:grpSpPr>
        <p:sp>
          <p:nvSpPr>
            <p:cNvPr id="578" name="Rounded Rectangle 57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9" name="TextBox 578"/>
            <p:cNvSpPr txBox="1"/>
            <p:nvPr/>
          </p:nvSpPr>
          <p:spPr>
            <a:xfrm>
              <a:off x="3740102" y="2018959"/>
              <a:ext cx="1257639" cy="6426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PPP2CA/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PP2AC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P67775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81" name="Elbow Connector 580"/>
          <p:cNvCxnSpPr/>
          <p:nvPr/>
        </p:nvCxnSpPr>
        <p:spPr bwMode="auto">
          <a:xfrm rot="10800000">
            <a:off x="4835656" y="2915920"/>
            <a:ext cx="1103853" cy="18117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7" name="Elbow Connector 656"/>
          <p:cNvCxnSpPr/>
          <p:nvPr/>
        </p:nvCxnSpPr>
        <p:spPr bwMode="auto">
          <a:xfrm rot="16200000" flipV="1">
            <a:off x="3057570" y="3213157"/>
            <a:ext cx="652488" cy="193305"/>
          </a:xfrm>
          <a:prstGeom prst="bentConnector3">
            <a:avLst>
              <a:gd name="adj1" fmla="val 101903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60" name="Group 659"/>
          <p:cNvGrpSpPr/>
          <p:nvPr/>
        </p:nvGrpSpPr>
        <p:grpSpPr>
          <a:xfrm>
            <a:off x="3629496" y="3990107"/>
            <a:ext cx="1106841" cy="458092"/>
            <a:chOff x="507046" y="3634424"/>
            <a:chExt cx="1257639" cy="540039"/>
          </a:xfrm>
        </p:grpSpPr>
        <p:sp>
          <p:nvSpPr>
            <p:cNvPr id="661" name="Snip Same Side Corner Rectangle 6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2" name="TextBox 661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STUB1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Q9UNE7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40" name="Elbow Connector 239"/>
          <p:cNvCxnSpPr/>
          <p:nvPr/>
        </p:nvCxnSpPr>
        <p:spPr bwMode="auto">
          <a:xfrm rot="10800000" flipV="1">
            <a:off x="4835654" y="2745927"/>
            <a:ext cx="2298495" cy="115295"/>
          </a:xfrm>
          <a:prstGeom prst="bentConnector3">
            <a:avLst>
              <a:gd name="adj1" fmla="val 6510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/>
          <p:nvPr/>
        </p:nvCxnSpPr>
        <p:spPr bwMode="auto">
          <a:xfrm rot="5400000" flipH="1" flipV="1">
            <a:off x="3818630" y="1897846"/>
            <a:ext cx="509310" cy="477113"/>
          </a:xfrm>
          <a:prstGeom prst="bentConnector3">
            <a:avLst>
              <a:gd name="adj1" fmla="val 10153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5" name="Group 214"/>
          <p:cNvGrpSpPr/>
          <p:nvPr/>
        </p:nvGrpSpPr>
        <p:grpSpPr>
          <a:xfrm>
            <a:off x="725314" y="2870041"/>
            <a:ext cx="1015712" cy="478849"/>
            <a:chOff x="537046" y="349955"/>
            <a:chExt cx="1154094" cy="564508"/>
          </a:xfrm>
        </p:grpSpPr>
        <p:sp>
          <p:nvSpPr>
            <p:cNvPr id="216" name="Rounded Rectangle 21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537046" y="349955"/>
              <a:ext cx="1154094" cy="564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P23458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707325" y="3395517"/>
            <a:ext cx="1015712" cy="478849"/>
            <a:chOff x="537046" y="349955"/>
            <a:chExt cx="1154094" cy="564508"/>
          </a:xfrm>
        </p:grpSpPr>
        <p:sp>
          <p:nvSpPr>
            <p:cNvPr id="219" name="Rounded Rectangle 21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537046" y="349955"/>
              <a:ext cx="1154094" cy="5645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2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O60674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1" name="Elbow Connector 50"/>
          <p:cNvCxnSpPr/>
          <p:nvPr/>
        </p:nvCxnSpPr>
        <p:spPr bwMode="auto">
          <a:xfrm>
            <a:off x="1706294" y="2052262"/>
            <a:ext cx="2128435" cy="325760"/>
          </a:xfrm>
          <a:prstGeom prst="bentConnector3">
            <a:avLst>
              <a:gd name="adj1" fmla="val 385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" name="Elbow Connector 57"/>
          <p:cNvCxnSpPr/>
          <p:nvPr/>
        </p:nvCxnSpPr>
        <p:spPr bwMode="auto">
          <a:xfrm flipV="1">
            <a:off x="1696772" y="2325319"/>
            <a:ext cx="92914" cy="218551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0" name="Group 279"/>
          <p:cNvGrpSpPr/>
          <p:nvPr/>
        </p:nvGrpSpPr>
        <p:grpSpPr>
          <a:xfrm>
            <a:off x="4196182" y="2898985"/>
            <a:ext cx="715674" cy="246221"/>
            <a:chOff x="7630676" y="5305303"/>
            <a:chExt cx="862158" cy="350482"/>
          </a:xfrm>
        </p:grpSpPr>
        <p:sp>
          <p:nvSpPr>
            <p:cNvPr id="2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57"/>
            <p:cNvSpPr txBox="1">
              <a:spLocks noChangeArrowheads="1"/>
            </p:cNvSpPr>
            <p:nvPr/>
          </p:nvSpPr>
          <p:spPr bwMode="auto">
            <a:xfrm>
              <a:off x="7630676" y="530530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90" name="Elbow Connector 189"/>
          <p:cNvCxnSpPr/>
          <p:nvPr/>
        </p:nvCxnSpPr>
        <p:spPr bwMode="auto">
          <a:xfrm rot="5400000" flipH="1" flipV="1">
            <a:off x="4475823" y="2659020"/>
            <a:ext cx="1330123" cy="218958"/>
          </a:xfrm>
          <a:prstGeom prst="bentConnector3">
            <a:avLst>
              <a:gd name="adj1" fmla="val -92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2" name="Straight Arrow Connector 191"/>
          <p:cNvCxnSpPr/>
          <p:nvPr/>
        </p:nvCxnSpPr>
        <p:spPr bwMode="auto">
          <a:xfrm flipH="1">
            <a:off x="4816298" y="3033143"/>
            <a:ext cx="4340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0" name="Elbow Connector 319"/>
          <p:cNvCxnSpPr/>
          <p:nvPr/>
        </p:nvCxnSpPr>
        <p:spPr bwMode="auto">
          <a:xfrm rot="5400000" flipH="1" flipV="1">
            <a:off x="3842041" y="2145984"/>
            <a:ext cx="573160" cy="383359"/>
          </a:xfrm>
          <a:prstGeom prst="bentConnector3">
            <a:avLst>
              <a:gd name="adj1" fmla="val 10022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3" name="Group 62"/>
          <p:cNvGrpSpPr/>
          <p:nvPr/>
        </p:nvGrpSpPr>
        <p:grpSpPr>
          <a:xfrm>
            <a:off x="3976155" y="3293704"/>
            <a:ext cx="1154649" cy="453586"/>
            <a:chOff x="478565" y="1139280"/>
            <a:chExt cx="1311960" cy="534726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78565" y="1139280"/>
              <a:ext cx="1311960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MAP3K5/ASK1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204655" y="1772880"/>
            <a:ext cx="715674" cy="246221"/>
            <a:chOff x="7630676" y="5341459"/>
            <a:chExt cx="862158" cy="350482"/>
          </a:xfrm>
        </p:grpSpPr>
        <p:sp>
          <p:nvSpPr>
            <p:cNvPr id="13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2" name="Text Box 157"/>
            <p:cNvSpPr txBox="1">
              <a:spLocks noChangeArrowheads="1"/>
            </p:cNvSpPr>
            <p:nvPr/>
          </p:nvSpPr>
          <p:spPr bwMode="auto">
            <a:xfrm>
              <a:off x="7630676" y="534145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8" name="Straight Connector 107"/>
          <p:cNvCxnSpPr/>
          <p:nvPr/>
        </p:nvCxnSpPr>
        <p:spPr bwMode="auto">
          <a:xfrm flipV="1">
            <a:off x="5090668" y="1687708"/>
            <a:ext cx="0" cy="2934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Elbow Connector 295"/>
          <p:cNvCxnSpPr/>
          <p:nvPr/>
        </p:nvCxnSpPr>
        <p:spPr bwMode="auto">
          <a:xfrm rot="16200000" flipH="1">
            <a:off x="4204213" y="1298412"/>
            <a:ext cx="707483" cy="724761"/>
          </a:xfrm>
          <a:prstGeom prst="bentConnector4">
            <a:avLst>
              <a:gd name="adj1" fmla="val 60447"/>
              <a:gd name="adj2" fmla="val 123364"/>
            </a:avLst>
          </a:prstGeom>
          <a:solidFill>
            <a:schemeClr val="accent1"/>
          </a:solidFill>
          <a:ln w="28575" cap="flat" cmpd="sng" algn="ctr">
            <a:solidFill>
              <a:srgbClr val="E68707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1" name="Group 270"/>
          <p:cNvGrpSpPr/>
          <p:nvPr/>
        </p:nvGrpSpPr>
        <p:grpSpPr>
          <a:xfrm>
            <a:off x="3608285" y="1215388"/>
            <a:ext cx="1106841" cy="464212"/>
            <a:chOff x="3740102" y="2066168"/>
            <a:chExt cx="1257639" cy="547253"/>
          </a:xfrm>
        </p:grpSpPr>
        <p:sp>
          <p:nvSpPr>
            <p:cNvPr id="272" name="Rounded Rectangle 27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PGAM5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Q96HS1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4520313" y="1223496"/>
            <a:ext cx="1106841" cy="464212"/>
            <a:chOff x="3740102" y="2066168"/>
            <a:chExt cx="1257639" cy="547253"/>
          </a:xfrm>
        </p:grpSpPr>
        <p:sp>
          <p:nvSpPr>
            <p:cNvPr id="249" name="Rounded Rectangle 24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4204661" y="2384207"/>
            <a:ext cx="715674" cy="246221"/>
            <a:chOff x="7620676" y="5000115"/>
            <a:chExt cx="862158" cy="350482"/>
          </a:xfrm>
        </p:grpSpPr>
        <p:sp>
          <p:nvSpPr>
            <p:cNvPr id="3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41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+T838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66" name="Straight Connector 365"/>
          <p:cNvCxnSpPr/>
          <p:nvPr/>
        </p:nvCxnSpPr>
        <p:spPr bwMode="auto">
          <a:xfrm flipH="1">
            <a:off x="4836666" y="2679342"/>
            <a:ext cx="5058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5" name="Straight Connector 294"/>
          <p:cNvCxnSpPr/>
          <p:nvPr/>
        </p:nvCxnSpPr>
        <p:spPr bwMode="auto">
          <a:xfrm flipH="1">
            <a:off x="5342424" y="2543864"/>
            <a:ext cx="60" cy="1499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Straight Connector 376"/>
          <p:cNvCxnSpPr/>
          <p:nvPr/>
        </p:nvCxnSpPr>
        <p:spPr bwMode="auto">
          <a:xfrm flipH="1">
            <a:off x="4836660" y="2552331"/>
            <a:ext cx="5058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7" name="Elbow Connector 306"/>
          <p:cNvCxnSpPr>
            <a:endCxn id="66" idx="1"/>
          </p:cNvCxnSpPr>
          <p:nvPr/>
        </p:nvCxnSpPr>
        <p:spPr bwMode="auto">
          <a:xfrm>
            <a:off x="3563171" y="3298088"/>
            <a:ext cx="509239" cy="220141"/>
          </a:xfrm>
          <a:prstGeom prst="bentConnector3">
            <a:avLst>
              <a:gd name="adj1" fmla="val 178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3" name="Straight Arrow Connector 412"/>
          <p:cNvCxnSpPr/>
          <p:nvPr/>
        </p:nvCxnSpPr>
        <p:spPr bwMode="auto">
          <a:xfrm flipH="1">
            <a:off x="4833226" y="2110234"/>
            <a:ext cx="4340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Elbow Connector 207"/>
          <p:cNvCxnSpPr/>
          <p:nvPr/>
        </p:nvCxnSpPr>
        <p:spPr bwMode="auto">
          <a:xfrm flipV="1">
            <a:off x="1690446" y="2497891"/>
            <a:ext cx="2629855" cy="1617647"/>
          </a:xfrm>
          <a:prstGeom prst="bentConnector3">
            <a:avLst>
              <a:gd name="adj1" fmla="val 1168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2" name="Group 421"/>
          <p:cNvGrpSpPr/>
          <p:nvPr/>
        </p:nvGrpSpPr>
        <p:grpSpPr>
          <a:xfrm>
            <a:off x="4206989" y="2254903"/>
            <a:ext cx="715674" cy="246221"/>
            <a:chOff x="7592082" y="6032244"/>
            <a:chExt cx="862158" cy="350482"/>
          </a:xfrm>
        </p:grpSpPr>
        <p:sp>
          <p:nvSpPr>
            <p:cNvPr id="4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4" name="Text Box 160"/>
            <p:cNvSpPr txBox="1">
              <a:spLocks noChangeArrowheads="1"/>
            </p:cNvSpPr>
            <p:nvPr/>
          </p:nvSpPr>
          <p:spPr bwMode="auto">
            <a:xfrm>
              <a:off x="7592082" y="603224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4206995" y="2094036"/>
            <a:ext cx="715674" cy="246221"/>
            <a:chOff x="7592082" y="6008140"/>
            <a:chExt cx="862158" cy="350482"/>
          </a:xfrm>
        </p:grpSpPr>
        <p:sp>
          <p:nvSpPr>
            <p:cNvPr id="3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T813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25" name="Straight Connector 424"/>
          <p:cNvCxnSpPr/>
          <p:nvPr/>
        </p:nvCxnSpPr>
        <p:spPr bwMode="auto">
          <a:xfrm flipH="1">
            <a:off x="4828193" y="2222118"/>
            <a:ext cx="3026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8" name="Straight Connector 427"/>
          <p:cNvCxnSpPr/>
          <p:nvPr/>
        </p:nvCxnSpPr>
        <p:spPr bwMode="auto">
          <a:xfrm flipH="1">
            <a:off x="4828187" y="2374518"/>
            <a:ext cx="3026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Connector 362"/>
          <p:cNvCxnSpPr/>
          <p:nvPr/>
        </p:nvCxnSpPr>
        <p:spPr bwMode="auto">
          <a:xfrm>
            <a:off x="5130798" y="2213836"/>
            <a:ext cx="0" cy="116653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3" name="Straight Connector 432"/>
          <p:cNvCxnSpPr/>
          <p:nvPr/>
        </p:nvCxnSpPr>
        <p:spPr bwMode="auto">
          <a:xfrm flipH="1">
            <a:off x="5006005" y="3370746"/>
            <a:ext cx="1332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1537</TotalTime>
  <Words>173</Words>
  <Application>Microsoft Macintosh PowerPoint</Application>
  <PresentationFormat>On-screen Show (4:3)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101</cp:revision>
  <dcterms:created xsi:type="dcterms:W3CDTF">2014-02-16T01:31:59Z</dcterms:created>
  <dcterms:modified xsi:type="dcterms:W3CDTF">2016-03-16T03:03:06Z</dcterms:modified>
</cp:coreProperties>
</file>