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1" autoAdjust="0"/>
    <p:restoredTop sz="94756" autoAdjust="0"/>
  </p:normalViewPr>
  <p:slideViewPr>
    <p:cSldViewPr snapToGrid="0" snapToObjects="1">
      <p:cViewPr varScale="1">
        <p:scale>
          <a:sx n="143" d="100"/>
          <a:sy n="143" d="100"/>
        </p:scale>
        <p:origin x="-1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16-03-22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6037381" y="2610350"/>
            <a:ext cx="1015712" cy="459562"/>
            <a:chOff x="537046" y="346083"/>
            <a:chExt cx="1154094" cy="541771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046" y="349954"/>
              <a:ext cx="1154094" cy="5379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P23458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034561" y="4035884"/>
            <a:ext cx="1106841" cy="460785"/>
            <a:chOff x="507046" y="3634424"/>
            <a:chExt cx="1257639" cy="543214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charset="0"/>
                </a:rPr>
                <a:t>OSMR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Q99650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0" name="Elbow Connector 89"/>
          <p:cNvCxnSpPr>
            <a:stCxn id="166" idx="1"/>
            <a:endCxn id="35" idx="3"/>
          </p:cNvCxnSpPr>
          <p:nvPr/>
        </p:nvCxnSpPr>
        <p:spPr bwMode="auto">
          <a:xfrm rot="10800000" flipV="1">
            <a:off x="5141403" y="1877520"/>
            <a:ext cx="921873" cy="2391010"/>
          </a:xfrm>
          <a:prstGeom prst="bentConnector3">
            <a:avLst>
              <a:gd name="adj1" fmla="val 69838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Oncostatin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-M-specific Receptor Subunit Beta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Q99650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9989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A5ADCB"/>
                </a:solidFill>
                <a:latin typeface="Arial Narrow"/>
                <a:cs typeface="Arial Narrow"/>
              </a:rPr>
              <a:t>Prepared by Emma Titmuss</a:t>
            </a:r>
          </a:p>
        </p:txBody>
      </p:sp>
      <p:cxnSp>
        <p:nvCxnSpPr>
          <p:cNvPr id="147" name="Elbow Connector 146"/>
          <p:cNvCxnSpPr/>
          <p:nvPr/>
        </p:nvCxnSpPr>
        <p:spPr bwMode="auto">
          <a:xfrm rot="5400000" flipH="1" flipV="1">
            <a:off x="4072351" y="4698138"/>
            <a:ext cx="402939" cy="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41" name="Group 140"/>
          <p:cNvGrpSpPr/>
          <p:nvPr/>
        </p:nvGrpSpPr>
        <p:grpSpPr>
          <a:xfrm>
            <a:off x="4666150" y="4935111"/>
            <a:ext cx="1106841" cy="460785"/>
            <a:chOff x="507046" y="3634424"/>
            <a:chExt cx="1257639" cy="543214"/>
          </a:xfrm>
        </p:grpSpPr>
        <p:sp>
          <p:nvSpPr>
            <p:cNvPr id="142" name="Snip Same Side Corner Rectangle 14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IL6ST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P40189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520224" y="4930605"/>
            <a:ext cx="1106841" cy="460785"/>
            <a:chOff x="507046" y="3634424"/>
            <a:chExt cx="1257639" cy="543214"/>
          </a:xfrm>
        </p:grpSpPr>
        <p:sp>
          <p:nvSpPr>
            <p:cNvPr id="138" name="Snip Same Side Corner Rectangle 13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IL31RA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Q8NI17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989993" y="4032615"/>
            <a:ext cx="1106841" cy="460785"/>
            <a:chOff x="507046" y="3634424"/>
            <a:chExt cx="1257639" cy="543214"/>
          </a:xfrm>
        </p:grpSpPr>
        <p:sp>
          <p:nvSpPr>
            <p:cNvPr id="149" name="Snip Same Side Corner Rectangle 14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IL31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Q6EBC2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989992" y="2498931"/>
            <a:ext cx="1106841" cy="460785"/>
            <a:chOff x="507046" y="3634424"/>
            <a:chExt cx="1257639" cy="543214"/>
          </a:xfrm>
        </p:grpSpPr>
        <p:sp>
          <p:nvSpPr>
            <p:cNvPr id="152" name="Snip Same Side Corner Rectangle 1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OSM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P13725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4" name="Elbow Connector 153"/>
          <p:cNvCxnSpPr>
            <a:stCxn id="153" idx="3"/>
            <a:endCxn id="35" idx="1"/>
          </p:cNvCxnSpPr>
          <p:nvPr/>
        </p:nvCxnSpPr>
        <p:spPr bwMode="auto">
          <a:xfrm>
            <a:off x="2096833" y="2731577"/>
            <a:ext cx="1937728" cy="1536953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5" name="Elbow Connector 154"/>
          <p:cNvCxnSpPr>
            <a:stCxn id="150" idx="3"/>
          </p:cNvCxnSpPr>
          <p:nvPr/>
        </p:nvCxnSpPr>
        <p:spPr bwMode="auto">
          <a:xfrm>
            <a:off x="2096834" y="4265261"/>
            <a:ext cx="2015896" cy="378693"/>
          </a:xfrm>
          <a:prstGeom prst="bentConnector3">
            <a:avLst>
              <a:gd name="adj1" fmla="val 40927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56" name="Group 155"/>
          <p:cNvGrpSpPr/>
          <p:nvPr/>
        </p:nvGrpSpPr>
        <p:grpSpPr>
          <a:xfrm>
            <a:off x="6034162" y="3521851"/>
            <a:ext cx="1015712" cy="459562"/>
            <a:chOff x="537046" y="346083"/>
            <a:chExt cx="1154094" cy="541771"/>
          </a:xfrm>
        </p:grpSpPr>
        <p:sp>
          <p:nvSpPr>
            <p:cNvPr id="157" name="Rounded Rectangle 156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537046" y="349954"/>
              <a:ext cx="1154094" cy="5379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O60674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62" name="Elbow Connector 161"/>
          <p:cNvCxnSpPr/>
          <p:nvPr/>
        </p:nvCxnSpPr>
        <p:spPr bwMode="auto">
          <a:xfrm flipV="1">
            <a:off x="4964546" y="3741045"/>
            <a:ext cx="1085911" cy="902909"/>
          </a:xfrm>
          <a:prstGeom prst="bentConnector3">
            <a:avLst>
              <a:gd name="adj1" fmla="val 54207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Elbow Connector 162"/>
          <p:cNvCxnSpPr/>
          <p:nvPr/>
        </p:nvCxnSpPr>
        <p:spPr bwMode="auto">
          <a:xfrm rot="5400000" flipH="1" flipV="1">
            <a:off x="5341141" y="3007123"/>
            <a:ext cx="945842" cy="522000"/>
          </a:xfrm>
          <a:prstGeom prst="bentConnector3">
            <a:avLst>
              <a:gd name="adj1" fmla="val 100271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64" name="Group 163"/>
          <p:cNvGrpSpPr/>
          <p:nvPr/>
        </p:nvGrpSpPr>
        <p:grpSpPr>
          <a:xfrm>
            <a:off x="6063275" y="1642053"/>
            <a:ext cx="1106841" cy="466427"/>
            <a:chOff x="507046" y="3634424"/>
            <a:chExt cx="1257639" cy="549865"/>
          </a:xfrm>
        </p:grpSpPr>
        <p:sp>
          <p:nvSpPr>
            <p:cNvPr id="165" name="Snip Same Side Corner Rectangle 16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Ubiquitin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POCG48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190771" y="2160904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167" name="Group 166"/>
          <p:cNvGrpSpPr/>
          <p:nvPr/>
        </p:nvGrpSpPr>
        <p:grpSpPr>
          <a:xfrm>
            <a:off x="4248872" y="3765609"/>
            <a:ext cx="715674" cy="246221"/>
            <a:chOff x="7620676" y="5024219"/>
            <a:chExt cx="862158" cy="350482"/>
          </a:xfrm>
        </p:grpSpPr>
        <p:sp>
          <p:nvSpPr>
            <p:cNvPr id="16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+Y861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18" name="Elbow Connector 217"/>
          <p:cNvCxnSpPr/>
          <p:nvPr/>
        </p:nvCxnSpPr>
        <p:spPr bwMode="auto">
          <a:xfrm rot="5400000" flipH="1" flipV="1">
            <a:off x="4657469" y="4698138"/>
            <a:ext cx="402939" cy="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177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19092</TotalTime>
  <Words>34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275</cp:revision>
  <dcterms:created xsi:type="dcterms:W3CDTF">2014-02-16T01:31:59Z</dcterms:created>
  <dcterms:modified xsi:type="dcterms:W3CDTF">2016-03-23T04:31:12Z</dcterms:modified>
</cp:coreProperties>
</file>