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783F"/>
    <a:srgbClr val="969600"/>
    <a:srgbClr val="AB743D"/>
    <a:srgbClr val="00C100"/>
    <a:srgbClr val="8EB8D8"/>
    <a:srgbClr val="FFF777"/>
    <a:srgbClr val="90B1D0"/>
    <a:srgbClr val="00AD00"/>
    <a:srgbClr val="A5ADCB"/>
    <a:srgbClr val="7298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5179" autoAdjust="0"/>
  </p:normalViewPr>
  <p:slideViewPr>
    <p:cSldViewPr snapToGrid="0" snapToObjects="1">
      <p:cViewPr>
        <p:scale>
          <a:sx n="140" d="100"/>
          <a:sy n="140" d="100"/>
        </p:scale>
        <p:origin x="-1560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2" name="Picture 5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3" name="Text Box 173"/>
          <p:cNvSpPr txBox="1">
            <a:spLocks noChangeArrowheads="1"/>
          </p:cNvSpPr>
          <p:nvPr userDrawn="1"/>
        </p:nvSpPr>
        <p:spPr bwMode="auto">
          <a:xfrm>
            <a:off x="225745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54" name="Group 53"/>
          <p:cNvGrpSpPr/>
          <p:nvPr userDrawn="1"/>
        </p:nvGrpSpPr>
        <p:grpSpPr>
          <a:xfrm>
            <a:off x="1504891" y="5682356"/>
            <a:ext cx="6582739" cy="782825"/>
            <a:chOff x="1504891" y="5682356"/>
            <a:chExt cx="6582739" cy="782825"/>
          </a:xfrm>
        </p:grpSpPr>
        <p:grpSp>
          <p:nvGrpSpPr>
            <p:cNvPr id="55" name="Group 5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90" name="Rounded Rectangle 8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88" name="Rounded Rectangle 8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57" name="Rounded Rectangle 5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9" name="Snip Same Side Corner Rectangle 5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86" name="Snip Same Side Corner Rectangle 8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84" name="Snip Same Side Corner Rectangle 8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82" name="Snip Same Side Corner Rectangle 8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80" name="Snip Same Side Corner Rectangle 7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65" name="Elbow Connector 6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6" name="Elbow Connector 6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Elbow Connector 6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Elbow Connector 6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77" name="Elbow Connector 7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50489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258733" y="104506"/>
            <a:ext cx="4683638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Granulocyte Colony-Stimulating Factor Receptor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14177"/>
            <a:ext cx="494081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Q99062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6918692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Veronique LeBlanc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4125813" y="3556420"/>
            <a:ext cx="1106841" cy="466427"/>
            <a:chOff x="507046" y="3634424"/>
            <a:chExt cx="1257639" cy="549865"/>
          </a:xfrm>
        </p:grpSpPr>
        <p:sp>
          <p:nvSpPr>
            <p:cNvPr id="63" name="Snip Same Side Corner Rectangle 6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CSF3R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Q99062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4321396" y="3315684"/>
            <a:ext cx="715674" cy="246221"/>
            <a:chOff x="7620676" y="5024219"/>
            <a:chExt cx="862158" cy="350482"/>
          </a:xfrm>
        </p:grpSpPr>
        <p:sp>
          <p:nvSpPr>
            <p:cNvPr id="81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82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+Y787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4326958" y="3113423"/>
            <a:ext cx="715674" cy="246221"/>
            <a:chOff x="7630676" y="5329407"/>
            <a:chExt cx="862158" cy="350482"/>
          </a:xfrm>
        </p:grpSpPr>
        <p:sp>
          <p:nvSpPr>
            <p:cNvPr id="92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93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-Y767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4315402" y="2897827"/>
            <a:ext cx="715674" cy="246221"/>
            <a:chOff x="7620676" y="5024219"/>
            <a:chExt cx="862158" cy="350482"/>
          </a:xfrm>
        </p:grpSpPr>
        <p:sp>
          <p:nvSpPr>
            <p:cNvPr id="95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96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+Y752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4322108" y="2706972"/>
            <a:ext cx="715674" cy="246221"/>
            <a:chOff x="7620676" y="5024219"/>
            <a:chExt cx="862158" cy="350482"/>
          </a:xfrm>
        </p:grpSpPr>
        <p:sp>
          <p:nvSpPr>
            <p:cNvPr id="98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00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+Y727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1" name="Group 100"/>
          <p:cNvGrpSpPr/>
          <p:nvPr/>
        </p:nvGrpSpPr>
        <p:grpSpPr>
          <a:xfrm>
            <a:off x="2239726" y="2678038"/>
            <a:ext cx="1106841" cy="466427"/>
            <a:chOff x="507046" y="3634424"/>
            <a:chExt cx="1257639" cy="549865"/>
          </a:xfrm>
        </p:grpSpPr>
        <p:sp>
          <p:nvSpPr>
            <p:cNvPr id="102" name="Snip Same Side Corner Rectangle 10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CSF3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P09919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04" name="Elbow Connector 103"/>
          <p:cNvCxnSpPr/>
          <p:nvPr/>
        </p:nvCxnSpPr>
        <p:spPr bwMode="auto">
          <a:xfrm>
            <a:off x="3281415" y="2840566"/>
            <a:ext cx="916573" cy="834411"/>
          </a:xfrm>
          <a:prstGeom prst="bentConnector3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05" name="Group 104"/>
          <p:cNvGrpSpPr/>
          <p:nvPr/>
        </p:nvGrpSpPr>
        <p:grpSpPr>
          <a:xfrm>
            <a:off x="2239727" y="4121854"/>
            <a:ext cx="1106841" cy="466427"/>
            <a:chOff x="507046" y="3634424"/>
            <a:chExt cx="1257639" cy="549865"/>
          </a:xfrm>
        </p:grpSpPr>
        <p:sp>
          <p:nvSpPr>
            <p:cNvPr id="106" name="Snip Same Side Corner Rectangle 10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FBXW7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Q969H0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08" name="Elbow Connector 107"/>
          <p:cNvCxnSpPr/>
          <p:nvPr/>
        </p:nvCxnSpPr>
        <p:spPr bwMode="auto">
          <a:xfrm flipV="1">
            <a:off x="3281415" y="3823379"/>
            <a:ext cx="916573" cy="900000"/>
          </a:xfrm>
          <a:prstGeom prst="bentConnector3">
            <a:avLst/>
          </a:prstGeom>
          <a:ln w="28575" cmpd="sng">
            <a:solidFill>
              <a:srgbClr val="FF00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09" name="Group 108"/>
          <p:cNvGrpSpPr/>
          <p:nvPr/>
        </p:nvGrpSpPr>
        <p:grpSpPr>
          <a:xfrm>
            <a:off x="2239726" y="4604449"/>
            <a:ext cx="1106841" cy="466427"/>
            <a:chOff x="507046" y="3634424"/>
            <a:chExt cx="1257639" cy="549865"/>
          </a:xfrm>
        </p:grpSpPr>
        <p:sp>
          <p:nvSpPr>
            <p:cNvPr id="110" name="Snip Same Side Corner Rectangle 10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UBC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P0CG48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12" name="Elbow Connector 111"/>
          <p:cNvCxnSpPr/>
          <p:nvPr/>
        </p:nvCxnSpPr>
        <p:spPr bwMode="auto">
          <a:xfrm rot="10800000">
            <a:off x="3739702" y="4255767"/>
            <a:ext cx="6350" cy="1076"/>
          </a:xfrm>
          <a:prstGeom prst="bentConnector3">
            <a:avLst>
              <a:gd name="adj1" fmla="val 7050000"/>
            </a:avLst>
          </a:prstGeom>
          <a:ln w="28575" cmpd="sng">
            <a:solidFill>
              <a:srgbClr val="FF0000"/>
            </a:solidFill>
            <a:prstDash val="sysDash"/>
            <a:headEnd type="none" w="med" len="med"/>
            <a:tailEnd type="none" w="med" len="med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13" name="Group 112"/>
          <p:cNvGrpSpPr/>
          <p:nvPr/>
        </p:nvGrpSpPr>
        <p:grpSpPr>
          <a:xfrm>
            <a:off x="751788" y="4682807"/>
            <a:ext cx="1340126" cy="453586"/>
            <a:chOff x="371271" y="1139280"/>
            <a:chExt cx="1522707" cy="534726"/>
          </a:xfrm>
        </p:grpSpPr>
        <p:sp>
          <p:nvSpPr>
            <p:cNvPr id="114" name="Rounded Rectangle 113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371271" y="1139280"/>
              <a:ext cx="1522707" cy="5347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GSK3B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P49848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16" name="Elbow Connector 115"/>
          <p:cNvCxnSpPr/>
          <p:nvPr/>
        </p:nvCxnSpPr>
        <p:spPr bwMode="auto">
          <a:xfrm>
            <a:off x="1937008" y="4839915"/>
            <a:ext cx="1796184" cy="348152"/>
          </a:xfrm>
          <a:prstGeom prst="bentConnector3">
            <a:avLst>
              <a:gd name="adj1" fmla="val 11819"/>
            </a:avLst>
          </a:prstGeom>
          <a:ln w="28575" cmpd="sng">
            <a:solidFill>
              <a:srgbClr val="FF0000"/>
            </a:solidFill>
            <a:prstDash val="sysDash"/>
            <a:headEnd type="none" w="med" len="med"/>
            <a:tailEnd type="none" w="med" len="med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17" name="Elbow Connector 116"/>
          <p:cNvCxnSpPr/>
          <p:nvPr/>
        </p:nvCxnSpPr>
        <p:spPr bwMode="auto">
          <a:xfrm rot="5400000">
            <a:off x="3368799" y="4817164"/>
            <a:ext cx="741805" cy="12700"/>
          </a:xfrm>
          <a:prstGeom prst="bentConnector3">
            <a:avLst>
              <a:gd name="adj1" fmla="val 99649"/>
            </a:avLst>
          </a:prstGeom>
          <a:ln w="28575" cmpd="sng">
            <a:solidFill>
              <a:srgbClr val="FF0000"/>
            </a:solidFill>
            <a:prstDash val="sysDash"/>
            <a:headEnd type="none" w="med" len="med"/>
            <a:tailEnd type="none" w="med" len="med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18" name="Group 117"/>
          <p:cNvGrpSpPr/>
          <p:nvPr/>
        </p:nvGrpSpPr>
        <p:grpSpPr>
          <a:xfrm>
            <a:off x="7372827" y="1398697"/>
            <a:ext cx="1106841" cy="466427"/>
            <a:chOff x="507046" y="3634424"/>
            <a:chExt cx="1257639" cy="549865"/>
          </a:xfrm>
        </p:grpSpPr>
        <p:sp>
          <p:nvSpPr>
            <p:cNvPr id="119" name="Snip Same Side Corner Rectangle 118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SHC1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P29353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27" name="Elbow Connector 126"/>
          <p:cNvCxnSpPr/>
          <p:nvPr/>
        </p:nvCxnSpPr>
        <p:spPr bwMode="auto">
          <a:xfrm flipV="1">
            <a:off x="5173893" y="1623261"/>
            <a:ext cx="796465" cy="2088000"/>
          </a:xfrm>
          <a:prstGeom prst="bentConnector3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28" name="Group 127"/>
          <p:cNvGrpSpPr/>
          <p:nvPr/>
        </p:nvGrpSpPr>
        <p:grpSpPr>
          <a:xfrm>
            <a:off x="2252744" y="3632692"/>
            <a:ext cx="1106841" cy="466427"/>
            <a:chOff x="507046" y="3634424"/>
            <a:chExt cx="1257639" cy="549865"/>
          </a:xfrm>
        </p:grpSpPr>
        <p:sp>
          <p:nvSpPr>
            <p:cNvPr id="129" name="Snip Same Side Corner Rectangle 128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SOCS3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O14543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31" name="Elbow Connector 130"/>
          <p:cNvCxnSpPr/>
          <p:nvPr/>
        </p:nvCxnSpPr>
        <p:spPr bwMode="auto">
          <a:xfrm flipV="1">
            <a:off x="3294432" y="3819888"/>
            <a:ext cx="445269" cy="2"/>
          </a:xfrm>
          <a:prstGeom prst="bentConnector3">
            <a:avLst>
              <a:gd name="adj1" fmla="val 95635"/>
            </a:avLst>
          </a:prstGeom>
          <a:ln w="28575" cmpd="sng">
            <a:solidFill>
              <a:srgbClr val="FF0000"/>
            </a:solidFill>
            <a:prstDash val="sysDash"/>
            <a:headEnd type="none" w="med" len="med"/>
            <a:tailEnd type="none" w="med" len="med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32" name="Group 131"/>
          <p:cNvGrpSpPr/>
          <p:nvPr/>
        </p:nvGrpSpPr>
        <p:grpSpPr>
          <a:xfrm>
            <a:off x="7372827" y="2492225"/>
            <a:ext cx="1106841" cy="466427"/>
            <a:chOff x="507046" y="3634424"/>
            <a:chExt cx="1257639" cy="549865"/>
          </a:xfrm>
        </p:grpSpPr>
        <p:sp>
          <p:nvSpPr>
            <p:cNvPr id="133" name="Snip Same Side Corner Rectangle 13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GRB2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P62993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47" name="Elbow Connector 146"/>
          <p:cNvCxnSpPr/>
          <p:nvPr/>
        </p:nvCxnSpPr>
        <p:spPr bwMode="auto">
          <a:xfrm flipV="1">
            <a:off x="5596597" y="2205860"/>
            <a:ext cx="381909" cy="3386"/>
          </a:xfrm>
          <a:prstGeom prst="bentConnector3">
            <a:avLst>
              <a:gd name="adj1" fmla="val 6770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48" name="Group 147"/>
          <p:cNvGrpSpPr/>
          <p:nvPr/>
        </p:nvGrpSpPr>
        <p:grpSpPr>
          <a:xfrm>
            <a:off x="5954062" y="1965019"/>
            <a:ext cx="1015712" cy="461921"/>
            <a:chOff x="537046" y="349955"/>
            <a:chExt cx="1154094" cy="544552"/>
          </a:xfrm>
        </p:grpSpPr>
        <p:sp>
          <p:nvSpPr>
            <p:cNvPr id="149" name="Rounded Rectangle 148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50" name="Rectangle 149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JAK2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O60674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152" name="Group 151"/>
          <p:cNvGrpSpPr/>
          <p:nvPr/>
        </p:nvGrpSpPr>
        <p:grpSpPr>
          <a:xfrm>
            <a:off x="5954062" y="2544659"/>
            <a:ext cx="1015712" cy="461921"/>
            <a:chOff x="537046" y="349955"/>
            <a:chExt cx="1154094" cy="544552"/>
          </a:xfrm>
        </p:grpSpPr>
        <p:sp>
          <p:nvSpPr>
            <p:cNvPr id="153" name="Rounded Rectangle 152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54" name="Rectangle 153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HCK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P08631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cxnSp>
        <p:nvCxnSpPr>
          <p:cNvPr id="155" name="Elbow Connector 154"/>
          <p:cNvCxnSpPr/>
          <p:nvPr/>
        </p:nvCxnSpPr>
        <p:spPr bwMode="auto">
          <a:xfrm rot="5400000" flipH="1" flipV="1">
            <a:off x="5341063" y="1455485"/>
            <a:ext cx="454866" cy="7257"/>
          </a:xfrm>
          <a:prstGeom prst="bentConnector3">
            <a:avLst>
              <a:gd name="adj1" fmla="val 97465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none" w="med" len="med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56" name="Elbow Connector 155"/>
          <p:cNvCxnSpPr/>
          <p:nvPr/>
        </p:nvCxnSpPr>
        <p:spPr bwMode="auto">
          <a:xfrm flipH="1">
            <a:off x="5370286" y="1638302"/>
            <a:ext cx="1599488" cy="1963473"/>
          </a:xfrm>
          <a:prstGeom prst="bentConnector4">
            <a:avLst>
              <a:gd name="adj1" fmla="val -8053"/>
              <a:gd name="adj2" fmla="val 78519"/>
            </a:avLst>
          </a:prstGeom>
          <a:ln w="28575" cmpd="sng">
            <a:solidFill>
              <a:srgbClr val="00C100"/>
            </a:solidFill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57" name="Group 156"/>
          <p:cNvGrpSpPr/>
          <p:nvPr/>
        </p:nvGrpSpPr>
        <p:grpSpPr>
          <a:xfrm>
            <a:off x="5954062" y="1389199"/>
            <a:ext cx="1015712" cy="461921"/>
            <a:chOff x="537046" y="349955"/>
            <a:chExt cx="1154094" cy="544552"/>
          </a:xfrm>
        </p:grpSpPr>
        <p:sp>
          <p:nvSpPr>
            <p:cNvPr id="158" name="Rounded Rectangle 157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59" name="Rectangle 158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JAK1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P23458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cxnSp>
        <p:nvCxnSpPr>
          <p:cNvPr id="160" name="Elbow Connector 159"/>
          <p:cNvCxnSpPr/>
          <p:nvPr/>
        </p:nvCxnSpPr>
        <p:spPr bwMode="auto">
          <a:xfrm flipV="1">
            <a:off x="5588449" y="2777392"/>
            <a:ext cx="381909" cy="3386"/>
          </a:xfrm>
          <a:prstGeom prst="bentConnector3">
            <a:avLst>
              <a:gd name="adj1" fmla="val 6770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65" name="Elbow Connector 164"/>
          <p:cNvCxnSpPr/>
          <p:nvPr/>
        </p:nvCxnSpPr>
        <p:spPr bwMode="auto">
          <a:xfrm>
            <a:off x="5575215" y="1230459"/>
            <a:ext cx="1839000" cy="281732"/>
          </a:xfrm>
          <a:prstGeom prst="bentConnector3">
            <a:avLst>
              <a:gd name="adj1" fmla="val 89956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68" name="Elbow Connector 167"/>
          <p:cNvCxnSpPr/>
          <p:nvPr/>
        </p:nvCxnSpPr>
        <p:spPr bwMode="auto">
          <a:xfrm rot="16200000" flipH="1">
            <a:off x="6748215" y="1998191"/>
            <a:ext cx="1152000" cy="180000"/>
          </a:xfrm>
          <a:prstGeom prst="bentConnector2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70" name="Group 169"/>
          <p:cNvGrpSpPr/>
          <p:nvPr/>
        </p:nvGrpSpPr>
        <p:grpSpPr>
          <a:xfrm>
            <a:off x="5902753" y="4229883"/>
            <a:ext cx="1106841" cy="466427"/>
            <a:chOff x="507046" y="3634424"/>
            <a:chExt cx="1257639" cy="549865"/>
          </a:xfrm>
        </p:grpSpPr>
        <p:sp>
          <p:nvSpPr>
            <p:cNvPr id="171" name="Snip Same Side Corner Rectangle 17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72" name="TextBox 171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FTH1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P02794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73" name="Group 172"/>
          <p:cNvGrpSpPr/>
          <p:nvPr/>
        </p:nvGrpSpPr>
        <p:grpSpPr>
          <a:xfrm>
            <a:off x="7372827" y="4778657"/>
            <a:ext cx="1106841" cy="466427"/>
            <a:chOff x="507046" y="2817700"/>
            <a:chExt cx="1257639" cy="549865"/>
          </a:xfrm>
        </p:grpSpPr>
        <p:sp>
          <p:nvSpPr>
            <p:cNvPr id="174" name="Snip Same Side Corner Rectangle 173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75" name="TextBox 174"/>
            <p:cNvSpPr txBox="1"/>
            <p:nvPr/>
          </p:nvSpPr>
          <p:spPr>
            <a:xfrm>
              <a:off x="507046" y="2823012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STAT3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P40763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179" name="Group 178"/>
          <p:cNvGrpSpPr/>
          <p:nvPr/>
        </p:nvGrpSpPr>
        <p:grpSpPr>
          <a:xfrm>
            <a:off x="874580" y="3968192"/>
            <a:ext cx="1106841" cy="466427"/>
            <a:chOff x="507046" y="3634424"/>
            <a:chExt cx="1257639" cy="549865"/>
          </a:xfrm>
        </p:grpSpPr>
        <p:sp>
          <p:nvSpPr>
            <p:cNvPr id="180" name="Snip Same Side Corner Rectangle 17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81" name="TextBox 180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ELANE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P08246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83" name="Elbow Connector 182"/>
          <p:cNvCxnSpPr/>
          <p:nvPr/>
        </p:nvCxnSpPr>
        <p:spPr bwMode="auto">
          <a:xfrm rot="16200000" flipH="1">
            <a:off x="1684962" y="4388405"/>
            <a:ext cx="720000" cy="216000"/>
          </a:xfrm>
          <a:prstGeom prst="bentConnector3">
            <a:avLst>
              <a:gd name="adj1" fmla="val 332"/>
            </a:avLst>
          </a:prstGeom>
          <a:ln w="28575" cmpd="sng">
            <a:solidFill>
              <a:srgbClr val="FF0000"/>
            </a:solidFill>
            <a:prstDash val="sysDash"/>
            <a:headEnd type="none" w="med" len="med"/>
            <a:tailEnd type="none" w="med" len="med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89" name="Group 188"/>
          <p:cNvGrpSpPr/>
          <p:nvPr/>
        </p:nvGrpSpPr>
        <p:grpSpPr>
          <a:xfrm>
            <a:off x="874580" y="3338316"/>
            <a:ext cx="1106841" cy="466427"/>
            <a:chOff x="507046" y="3634424"/>
            <a:chExt cx="1257639" cy="549865"/>
          </a:xfrm>
        </p:grpSpPr>
        <p:sp>
          <p:nvSpPr>
            <p:cNvPr id="190" name="Snip Same Side Corner Rectangle 18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91" name="TextBox 190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WSB2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Q9NYS7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92" name="Group 191"/>
          <p:cNvGrpSpPr/>
          <p:nvPr/>
        </p:nvGrpSpPr>
        <p:grpSpPr>
          <a:xfrm>
            <a:off x="874580" y="2782111"/>
            <a:ext cx="1106841" cy="466427"/>
            <a:chOff x="507046" y="3634424"/>
            <a:chExt cx="1257639" cy="549865"/>
          </a:xfrm>
        </p:grpSpPr>
        <p:sp>
          <p:nvSpPr>
            <p:cNvPr id="193" name="Snip Same Side Corner Rectangle 19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94" name="TextBox 193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WSB1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Q9Y6I7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95" name="Elbow Connector 194"/>
          <p:cNvCxnSpPr/>
          <p:nvPr/>
        </p:nvCxnSpPr>
        <p:spPr bwMode="auto">
          <a:xfrm rot="16200000" flipH="1">
            <a:off x="1450962" y="3419478"/>
            <a:ext cx="1188000" cy="216000"/>
          </a:xfrm>
          <a:prstGeom prst="bentConnector3">
            <a:avLst>
              <a:gd name="adj1" fmla="val 332"/>
            </a:avLst>
          </a:prstGeom>
          <a:ln w="28575" cmpd="sng">
            <a:solidFill>
              <a:srgbClr val="FF0000"/>
            </a:solidFill>
            <a:prstDash val="sysDash"/>
            <a:headEnd type="none" w="med" len="med"/>
            <a:tailEnd type="none" w="med" len="med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96" name="Elbow Connector 195"/>
          <p:cNvCxnSpPr/>
          <p:nvPr/>
        </p:nvCxnSpPr>
        <p:spPr bwMode="auto">
          <a:xfrm>
            <a:off x="1924406" y="3504734"/>
            <a:ext cx="226900" cy="4847"/>
          </a:xfrm>
          <a:prstGeom prst="bentConnector3">
            <a:avLst>
              <a:gd name="adj1" fmla="val 100375"/>
            </a:avLst>
          </a:prstGeom>
          <a:ln w="28575" cmpd="sng">
            <a:solidFill>
              <a:srgbClr val="FF0000"/>
            </a:solidFill>
            <a:prstDash val="sysDash"/>
            <a:headEnd type="none" w="med" len="med"/>
            <a:tailEnd type="none" w="med" len="med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99" name="Group 198"/>
          <p:cNvGrpSpPr/>
          <p:nvPr/>
        </p:nvGrpSpPr>
        <p:grpSpPr>
          <a:xfrm>
            <a:off x="7372827" y="3826700"/>
            <a:ext cx="1106841" cy="466427"/>
            <a:chOff x="507046" y="3634424"/>
            <a:chExt cx="1257639" cy="549865"/>
          </a:xfrm>
        </p:grpSpPr>
        <p:sp>
          <p:nvSpPr>
            <p:cNvPr id="200" name="Snip Same Side Corner Rectangle 19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01" name="TextBox 200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CISH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Q9NSE2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202" name="Elbow Connector 201"/>
          <p:cNvCxnSpPr/>
          <p:nvPr/>
        </p:nvCxnSpPr>
        <p:spPr bwMode="auto">
          <a:xfrm rot="16200000" flipH="1">
            <a:off x="6649134" y="3246658"/>
            <a:ext cx="1368000" cy="180000"/>
          </a:xfrm>
          <a:prstGeom prst="bentConnector2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206" name="Group 205"/>
          <p:cNvGrpSpPr/>
          <p:nvPr/>
        </p:nvGrpSpPr>
        <p:grpSpPr>
          <a:xfrm>
            <a:off x="5902753" y="3314344"/>
            <a:ext cx="1106841" cy="466427"/>
            <a:chOff x="507046" y="3634424"/>
            <a:chExt cx="1257639" cy="549865"/>
          </a:xfrm>
        </p:grpSpPr>
        <p:sp>
          <p:nvSpPr>
            <p:cNvPr id="207" name="Snip Same Side Corner Rectangle 20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08" name="TextBox 207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INPP5D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Q92835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212" name="Elbow Connector 211"/>
          <p:cNvCxnSpPr/>
          <p:nvPr/>
        </p:nvCxnSpPr>
        <p:spPr bwMode="auto">
          <a:xfrm flipV="1">
            <a:off x="5580034" y="3474727"/>
            <a:ext cx="396000" cy="3303"/>
          </a:xfrm>
          <a:prstGeom prst="bentConnector3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214" name="Group 213"/>
          <p:cNvGrpSpPr/>
          <p:nvPr/>
        </p:nvGrpSpPr>
        <p:grpSpPr>
          <a:xfrm>
            <a:off x="5902753" y="4969808"/>
            <a:ext cx="1106841" cy="464212"/>
            <a:chOff x="3740102" y="2066168"/>
            <a:chExt cx="1257639" cy="547253"/>
          </a:xfrm>
        </p:grpSpPr>
        <p:sp>
          <p:nvSpPr>
            <p:cNvPr id="215" name="Rounded Rectangle 214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16" name="TextBox 215"/>
            <p:cNvSpPr txBox="1"/>
            <p:nvPr/>
          </p:nvSpPr>
          <p:spPr>
            <a:xfrm>
              <a:off x="3740102" y="2068869"/>
              <a:ext cx="1257639" cy="54455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PTPN11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Q06124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217" name="Elbow Connector 216"/>
          <p:cNvCxnSpPr/>
          <p:nvPr/>
        </p:nvCxnSpPr>
        <p:spPr bwMode="auto">
          <a:xfrm rot="16200000" flipH="1">
            <a:off x="5427953" y="3849150"/>
            <a:ext cx="684000" cy="396000"/>
          </a:xfrm>
          <a:prstGeom prst="bentConnector2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25" name="Elbow Connector 224"/>
          <p:cNvCxnSpPr/>
          <p:nvPr/>
        </p:nvCxnSpPr>
        <p:spPr bwMode="auto">
          <a:xfrm rot="16200000" flipH="1">
            <a:off x="5373953" y="4581059"/>
            <a:ext cx="792000" cy="396000"/>
          </a:xfrm>
          <a:prstGeom prst="bentConnector2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26" name="Elbow Connector 225"/>
          <p:cNvCxnSpPr/>
          <p:nvPr/>
        </p:nvCxnSpPr>
        <p:spPr bwMode="auto">
          <a:xfrm rot="16200000" flipH="1">
            <a:off x="6845710" y="4368984"/>
            <a:ext cx="972000" cy="180000"/>
          </a:xfrm>
          <a:prstGeom prst="bentConnector2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46" name="TextBox 145"/>
          <p:cNvSpPr txBox="1"/>
          <p:nvPr/>
        </p:nvSpPr>
        <p:spPr>
          <a:xfrm>
            <a:off x="2454097" y="2329512"/>
            <a:ext cx="900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F777"/>
                </a:solidFill>
                <a:latin typeface="Arial"/>
                <a:cs typeface="Arial"/>
              </a:rPr>
              <a:t>LIGAND</a:t>
            </a:r>
            <a:endParaRPr lang="en-US" sz="1200" dirty="0">
              <a:solidFill>
                <a:srgbClr val="FFF777"/>
              </a:solidFill>
              <a:latin typeface="Arial"/>
              <a:cs typeface="Arial"/>
            </a:endParaRPr>
          </a:p>
        </p:txBody>
      </p:sp>
      <p:cxnSp>
        <p:nvCxnSpPr>
          <p:cNvPr id="13" name="Straight Connector 12"/>
          <p:cNvCxnSpPr/>
          <p:nvPr/>
        </p:nvCxnSpPr>
        <p:spPr bwMode="auto">
          <a:xfrm>
            <a:off x="6931424" y="2209616"/>
            <a:ext cx="159933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21" name="Straight Connector 120"/>
          <p:cNvCxnSpPr/>
          <p:nvPr/>
        </p:nvCxnSpPr>
        <p:spPr bwMode="auto">
          <a:xfrm>
            <a:off x="6937183" y="2714322"/>
            <a:ext cx="159933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22" name="Straight Connector 121"/>
          <p:cNvCxnSpPr/>
          <p:nvPr/>
        </p:nvCxnSpPr>
        <p:spPr bwMode="auto">
          <a:xfrm>
            <a:off x="5140978" y="3607260"/>
            <a:ext cx="22930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1166</TotalTime>
  <Words>60</Words>
  <Application>Microsoft Macintosh PowerPoint</Application>
  <PresentationFormat>On-screen Show (4:3)</PresentationFormat>
  <Paragraphs>46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93</cp:revision>
  <dcterms:created xsi:type="dcterms:W3CDTF">2014-02-16T01:31:59Z</dcterms:created>
  <dcterms:modified xsi:type="dcterms:W3CDTF">2016-04-21T21:23:57Z</dcterms:modified>
</cp:coreProperties>
</file>