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9" autoAdjust="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1184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4592002" y="2648218"/>
            <a:ext cx="715674" cy="246221"/>
            <a:chOff x="7592082" y="6008140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flipV="1">
            <a:off x="5435290" y="2765862"/>
            <a:ext cx="1086158" cy="369418"/>
          </a:xfrm>
          <a:prstGeom prst="bentConnector3">
            <a:avLst>
              <a:gd name="adj1" fmla="val 42984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Kinase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Q96RR4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436512" y="2887289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Q96RR4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534999" y="1871891"/>
            <a:ext cx="1191299" cy="453586"/>
            <a:chOff x="455204" y="1139280"/>
            <a:chExt cx="1353603" cy="534726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55204" y="1139280"/>
              <a:ext cx="1353603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P53355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/>
          <p:nvPr/>
        </p:nvCxnSpPr>
        <p:spPr bwMode="auto">
          <a:xfrm>
            <a:off x="2736255" y="2101832"/>
            <a:ext cx="1912126" cy="674775"/>
          </a:xfrm>
          <a:prstGeom prst="bentConnector3">
            <a:avLst>
              <a:gd name="adj1" fmla="val 6926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2708886" y="2865950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7" name="Rounded Rectangle 106"/>
          <p:cNvSpPr/>
          <p:nvPr/>
        </p:nvSpPr>
        <p:spPr bwMode="auto">
          <a:xfrm>
            <a:off x="1699749" y="3017320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687724" y="2964462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>
            <a:off x="3807260" y="3113844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2273300" y="3118351"/>
            <a:ext cx="428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1" name="Group 80"/>
          <p:cNvGrpSpPr/>
          <p:nvPr/>
        </p:nvGrpSpPr>
        <p:grpSpPr>
          <a:xfrm>
            <a:off x="6091798" y="2870456"/>
            <a:ext cx="1354666" cy="445087"/>
            <a:chOff x="365780" y="1139280"/>
            <a:chExt cx="1539227" cy="524707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65780" y="1139280"/>
              <a:ext cx="153922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AMPK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1/PRKAA1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185710" y="3993674"/>
            <a:ext cx="1191299" cy="453586"/>
            <a:chOff x="455204" y="1139280"/>
            <a:chExt cx="1353603" cy="534726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50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55204" y="1139280"/>
              <a:ext cx="1353603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Q16566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399636" y="2634284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415840" y="3771347"/>
            <a:ext cx="715674" cy="246221"/>
            <a:chOff x="7592082" y="6008140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418616" y="3586286"/>
            <a:ext cx="715674" cy="246221"/>
            <a:chOff x="7592082" y="6008140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" name="Elbow Connector 15"/>
          <p:cNvCxnSpPr/>
          <p:nvPr/>
        </p:nvCxnSpPr>
        <p:spPr bwMode="auto">
          <a:xfrm>
            <a:off x="5452224" y="3238355"/>
            <a:ext cx="1072000" cy="650392"/>
          </a:xfrm>
          <a:prstGeom prst="bentConnector3">
            <a:avLst>
              <a:gd name="adj1" fmla="val 4210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906309" y="3712078"/>
            <a:ext cx="6102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735</TotalTime>
  <Words>33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60</cp:revision>
  <dcterms:created xsi:type="dcterms:W3CDTF">2014-02-16T01:31:59Z</dcterms:created>
  <dcterms:modified xsi:type="dcterms:W3CDTF">2016-03-16T02:17:51Z</dcterms:modified>
</cp:coreProperties>
</file>