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307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94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3" name="Picture 5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56" name="Group 5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1" name="Rounded Rectangle 9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9" name="Rounded Rectangle 8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8" name="Rounded Rectangle 5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0" name="Snip Same Side Corner Rectangle 5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7" name="Snip Same Side Corner Rectangle 8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5" name="Snip Same Side Corner Rectangle 8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3" name="Snip Same Side Corner Rectangle 8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1" name="Snip Same Side Corner Rectangle 8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6" name="Elbow Connector 6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8" name="Elbow Connector 7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93" name="TextBox 9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2240051" y="3890461"/>
            <a:ext cx="1015712" cy="545149"/>
            <a:chOff x="550901" y="1099352"/>
            <a:chExt cx="1154094" cy="642668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099352"/>
              <a:ext cx="1154094" cy="6426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PRKDC/DNAPK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P78527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Aurora Kinase B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Q96GD4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907308" y="2844954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AurB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Q96GD4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188374" y="1062359"/>
            <a:ext cx="1106841" cy="545149"/>
            <a:chOff x="3740102" y="2018959"/>
            <a:chExt cx="1257639" cy="642669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PP2C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flipV="1">
            <a:off x="4693387" y="1660043"/>
            <a:ext cx="936940" cy="875473"/>
          </a:xfrm>
          <a:prstGeom prst="bentConnector3">
            <a:avLst>
              <a:gd name="adj1" fmla="val 29216"/>
            </a:avLst>
          </a:prstGeom>
          <a:solidFill>
            <a:schemeClr val="accent1"/>
          </a:solidFill>
          <a:ln w="28575" cap="flat" cmpd="sng" algn="ctr">
            <a:solidFill>
              <a:srgbClr val="FE9406"/>
            </a:solidFill>
            <a:prstDash val="solid"/>
            <a:round/>
            <a:headEnd type="oval" w="lg" len="sm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4045448" y="2454738"/>
            <a:ext cx="715674" cy="246221"/>
            <a:chOff x="7620676" y="5024219"/>
            <a:chExt cx="862158" cy="350482"/>
          </a:xfrm>
        </p:grpSpPr>
        <p:sp>
          <p:nvSpPr>
            <p:cNvPr id="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+T232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2" name="Elbow Connector 131"/>
          <p:cNvCxnSpPr/>
          <p:nvPr/>
        </p:nvCxnSpPr>
        <p:spPr bwMode="auto">
          <a:xfrm rot="5400000">
            <a:off x="5386743" y="1295936"/>
            <a:ext cx="92839" cy="63420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B930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812174" y="1660706"/>
            <a:ext cx="1015712" cy="461921"/>
            <a:chOff x="550901" y="1139280"/>
            <a:chExt cx="1154094" cy="544552"/>
          </a:xfrm>
        </p:grpSpPr>
        <p:sp>
          <p:nvSpPr>
            <p:cNvPr id="138" name="Rounded Rectangle 13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CHK1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O14757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5" name="Elbow Connector 134"/>
          <p:cNvCxnSpPr/>
          <p:nvPr/>
        </p:nvCxnSpPr>
        <p:spPr bwMode="auto">
          <a:xfrm>
            <a:off x="1845736" y="1327717"/>
            <a:ext cx="2315149" cy="1272101"/>
          </a:xfrm>
          <a:prstGeom prst="bentConnector3">
            <a:avLst>
              <a:gd name="adj1" fmla="val 8620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6" name="Group 855"/>
          <p:cNvGrpSpPr/>
          <p:nvPr/>
        </p:nvGrpSpPr>
        <p:grpSpPr>
          <a:xfrm>
            <a:off x="6132041" y="4432135"/>
            <a:ext cx="1106841" cy="673479"/>
            <a:chOff x="4017879" y="4618306"/>
            <a:chExt cx="1106841" cy="673479"/>
          </a:xfrm>
        </p:grpSpPr>
        <p:grpSp>
          <p:nvGrpSpPr>
            <p:cNvPr id="146" name="Group 145"/>
            <p:cNvGrpSpPr/>
            <p:nvPr/>
          </p:nvGrpSpPr>
          <p:grpSpPr>
            <a:xfrm>
              <a:off x="4017879" y="4833693"/>
              <a:ext cx="1106841" cy="458092"/>
              <a:chOff x="507046" y="3634424"/>
              <a:chExt cx="1257639" cy="540039"/>
            </a:xfrm>
          </p:grpSpPr>
          <p:sp>
            <p:nvSpPr>
              <p:cNvPr id="147" name="Snip Same Side Corner Rectangle 14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507046" y="3639736"/>
                <a:ext cx="1257639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NSUN2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Q08J23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4220547" y="4618306"/>
              <a:ext cx="715674" cy="246221"/>
              <a:chOff x="7630674" y="5317357"/>
              <a:chExt cx="862158" cy="350482"/>
            </a:xfrm>
          </p:grpSpPr>
          <p:sp>
            <p:nvSpPr>
              <p:cNvPr id="15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7"/>
              <p:cNvSpPr txBox="1">
                <a:spLocks noChangeArrowheads="1"/>
              </p:cNvSpPr>
              <p:nvPr/>
            </p:nvSpPr>
            <p:spPr bwMode="auto">
              <a:xfrm>
                <a:off x="7630674" y="531735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7388267" y="4659249"/>
            <a:ext cx="1106841" cy="466427"/>
            <a:chOff x="507046" y="2817700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571892" y="4259105"/>
            <a:ext cx="715674" cy="246221"/>
            <a:chOff x="7630676" y="5317355"/>
            <a:chExt cx="862158" cy="350482"/>
          </a:xfrm>
        </p:grpSpPr>
        <p:sp>
          <p:nvSpPr>
            <p:cNvPr id="15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-S269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7571886" y="4081292"/>
            <a:ext cx="715674" cy="246221"/>
            <a:chOff x="7630676" y="5317355"/>
            <a:chExt cx="862158" cy="350482"/>
          </a:xfrm>
        </p:grpSpPr>
        <p:sp>
          <p:nvSpPr>
            <p:cNvPr id="16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576675" y="3902509"/>
            <a:ext cx="715674" cy="246221"/>
            <a:chOff x="7630676" y="5317355"/>
            <a:chExt cx="862158" cy="350482"/>
          </a:xfrm>
        </p:grpSpPr>
        <p:sp>
          <p:nvSpPr>
            <p:cNvPr id="16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6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795775" y="2659013"/>
            <a:ext cx="1061263" cy="453586"/>
            <a:chOff x="522037" y="1139280"/>
            <a:chExt cx="1205851" cy="534726"/>
          </a:xfrm>
        </p:grpSpPr>
        <p:sp>
          <p:nvSpPr>
            <p:cNvPr id="199" name="Rounded Rectangle 19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22037" y="1139280"/>
              <a:ext cx="120585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GSG2/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Haspin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Q8TF76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2181270" y="2649569"/>
            <a:ext cx="1106841" cy="466427"/>
            <a:chOff x="473789" y="5344549"/>
            <a:chExt cx="1257639" cy="549865"/>
          </a:xfrm>
        </p:grpSpPr>
        <p:sp>
          <p:nvSpPr>
            <p:cNvPr id="202" name="Snip Same Side Corner Rectangle 201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H3.3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P84243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234" name="Elbow Connector 233"/>
          <p:cNvCxnSpPr/>
          <p:nvPr/>
        </p:nvCxnSpPr>
        <p:spPr bwMode="auto">
          <a:xfrm rot="10800000">
            <a:off x="4890429" y="3188019"/>
            <a:ext cx="1806708" cy="831604"/>
          </a:xfrm>
          <a:prstGeom prst="bentConnector3">
            <a:avLst>
              <a:gd name="adj1" fmla="val 4765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0" name="Group 289"/>
          <p:cNvGrpSpPr/>
          <p:nvPr/>
        </p:nvGrpSpPr>
        <p:grpSpPr>
          <a:xfrm>
            <a:off x="2259439" y="3189697"/>
            <a:ext cx="1015712" cy="453586"/>
            <a:chOff x="550901" y="1139280"/>
            <a:chExt cx="1154094" cy="534726"/>
          </a:xfrm>
        </p:grpSpPr>
        <p:sp>
          <p:nvSpPr>
            <p:cNvPr id="291" name="Rounded Rectangle 29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550901" y="1139280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MYLK1 </a:t>
              </a: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Q15746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77" name="Group 876"/>
          <p:cNvGrpSpPr/>
          <p:nvPr/>
        </p:nvGrpSpPr>
        <p:grpSpPr>
          <a:xfrm>
            <a:off x="5177533" y="1682489"/>
            <a:ext cx="1139432" cy="690137"/>
            <a:chOff x="5546514" y="3393477"/>
            <a:chExt cx="1139432" cy="690137"/>
          </a:xfrm>
        </p:grpSpPr>
        <p:grpSp>
          <p:nvGrpSpPr>
            <p:cNvPr id="176" name="Group 175"/>
            <p:cNvGrpSpPr/>
            <p:nvPr/>
          </p:nvGrpSpPr>
          <p:grpSpPr>
            <a:xfrm>
              <a:off x="5546514" y="3625522"/>
              <a:ext cx="1139432" cy="458092"/>
              <a:chOff x="507046" y="3634424"/>
              <a:chExt cx="1294670" cy="540039"/>
            </a:xfrm>
          </p:grpSpPr>
          <p:sp>
            <p:nvSpPr>
              <p:cNvPr id="177" name="Snip Same Side Corner Rectangle 17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507046" y="3639736"/>
                <a:ext cx="1294670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CENPA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P49450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756508" y="3393477"/>
              <a:ext cx="715674" cy="258589"/>
              <a:chOff x="7630877" y="5030717"/>
              <a:chExt cx="862158" cy="368087"/>
            </a:xfrm>
          </p:grpSpPr>
          <p:sp>
            <p:nvSpPr>
              <p:cNvPr id="2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5" name="Text Box 154"/>
              <p:cNvSpPr txBox="1">
                <a:spLocks noChangeArrowheads="1"/>
              </p:cNvSpPr>
              <p:nvPr/>
            </p:nvSpPr>
            <p:spPr bwMode="auto">
              <a:xfrm>
                <a:off x="7630877" y="504832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20" name="Group 319"/>
          <p:cNvGrpSpPr/>
          <p:nvPr/>
        </p:nvGrpSpPr>
        <p:grpSpPr>
          <a:xfrm>
            <a:off x="2176099" y="4976477"/>
            <a:ext cx="1106841" cy="466427"/>
            <a:chOff x="507046" y="4525112"/>
            <a:chExt cx="1257639" cy="549865"/>
          </a:xfrm>
        </p:grpSpPr>
        <p:sp>
          <p:nvSpPr>
            <p:cNvPr id="321" name="Snip Same Side Corner Rectangle 320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RPS6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P62753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55" name="Group 454"/>
          <p:cNvGrpSpPr/>
          <p:nvPr/>
        </p:nvGrpSpPr>
        <p:grpSpPr>
          <a:xfrm>
            <a:off x="2385209" y="3688408"/>
            <a:ext cx="715674" cy="246221"/>
            <a:chOff x="7592082" y="6008140"/>
            <a:chExt cx="862158" cy="350482"/>
          </a:xfrm>
        </p:grpSpPr>
        <p:sp>
          <p:nvSpPr>
            <p:cNvPr id="4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3711100" y="3696087"/>
            <a:ext cx="715674" cy="246221"/>
            <a:chOff x="7592082" y="6008140"/>
            <a:chExt cx="862158" cy="350482"/>
          </a:xfrm>
        </p:grpSpPr>
        <p:sp>
          <p:nvSpPr>
            <p:cNvPr id="48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318064" y="2136825"/>
            <a:ext cx="715674" cy="246221"/>
            <a:chOff x="6780855" y="5365036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6919046" y="5404944"/>
              <a:ext cx="610181" cy="28903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6780855" y="536503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318064" y="1190557"/>
            <a:ext cx="715674" cy="246221"/>
            <a:chOff x="7630676" y="5305303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0530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6109102" y="3184554"/>
            <a:ext cx="1106841" cy="467283"/>
            <a:chOff x="507046" y="3623550"/>
            <a:chExt cx="1257639" cy="550874"/>
          </a:xfrm>
        </p:grpSpPr>
        <p:sp>
          <p:nvSpPr>
            <p:cNvPr id="405" name="Snip Same Side Corner Rectangle 4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6" name="TextBox 405"/>
            <p:cNvSpPr txBox="1"/>
            <p:nvPr/>
          </p:nvSpPr>
          <p:spPr>
            <a:xfrm>
              <a:off x="507046" y="3623550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INCENP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Q9NQS7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6318064" y="1945878"/>
            <a:ext cx="715674" cy="246221"/>
            <a:chOff x="7592082" y="6008140"/>
            <a:chExt cx="862158" cy="350482"/>
          </a:xfrm>
        </p:grpSpPr>
        <p:sp>
          <p:nvSpPr>
            <p:cNvPr id="5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6318064" y="1746464"/>
            <a:ext cx="715674" cy="246221"/>
            <a:chOff x="7592082" y="6008140"/>
            <a:chExt cx="862158" cy="350482"/>
          </a:xfrm>
        </p:grpSpPr>
        <p:sp>
          <p:nvSpPr>
            <p:cNvPr id="5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318064" y="1572451"/>
            <a:ext cx="715674" cy="246221"/>
            <a:chOff x="7592082" y="6008140"/>
            <a:chExt cx="862158" cy="350482"/>
          </a:xfrm>
        </p:grpSpPr>
        <p:sp>
          <p:nvSpPr>
            <p:cNvPr id="5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2" name="Group 511"/>
          <p:cNvGrpSpPr/>
          <p:nvPr/>
        </p:nvGrpSpPr>
        <p:grpSpPr>
          <a:xfrm>
            <a:off x="6318064" y="2743534"/>
            <a:ext cx="715674" cy="246221"/>
            <a:chOff x="7592082" y="6008140"/>
            <a:chExt cx="862158" cy="350482"/>
          </a:xfrm>
        </p:grpSpPr>
        <p:sp>
          <p:nvSpPr>
            <p:cNvPr id="5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6318064" y="2959879"/>
            <a:ext cx="715674" cy="246221"/>
            <a:chOff x="7592082" y="6008140"/>
            <a:chExt cx="862158" cy="350482"/>
          </a:xfrm>
        </p:grpSpPr>
        <p:sp>
          <p:nvSpPr>
            <p:cNvPr id="5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1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S909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18" name="Group 517"/>
          <p:cNvGrpSpPr/>
          <p:nvPr/>
        </p:nvGrpSpPr>
        <p:grpSpPr>
          <a:xfrm>
            <a:off x="6318064" y="1389971"/>
            <a:ext cx="715674" cy="246221"/>
            <a:chOff x="7592082" y="6008140"/>
            <a:chExt cx="862158" cy="350482"/>
          </a:xfrm>
        </p:grpSpPr>
        <p:sp>
          <p:nvSpPr>
            <p:cNvPr id="5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24" name="Group 523"/>
          <p:cNvGrpSpPr/>
          <p:nvPr/>
        </p:nvGrpSpPr>
        <p:grpSpPr>
          <a:xfrm>
            <a:off x="6318064" y="2327772"/>
            <a:ext cx="715674" cy="246221"/>
            <a:chOff x="6780855" y="5365036"/>
            <a:chExt cx="862158" cy="350482"/>
          </a:xfrm>
        </p:grpSpPr>
        <p:sp>
          <p:nvSpPr>
            <p:cNvPr id="525" name="AutoShape 153"/>
            <p:cNvSpPr>
              <a:spLocks noChangeArrowheads="1"/>
            </p:cNvSpPr>
            <p:nvPr/>
          </p:nvSpPr>
          <p:spPr bwMode="auto">
            <a:xfrm>
              <a:off x="6919046" y="5404944"/>
              <a:ext cx="610181" cy="28903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6" name="Text Box 154"/>
            <p:cNvSpPr txBox="1">
              <a:spLocks noChangeArrowheads="1"/>
            </p:cNvSpPr>
            <p:nvPr/>
          </p:nvSpPr>
          <p:spPr bwMode="auto">
            <a:xfrm>
              <a:off x="6780855" y="536503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6318064" y="2527186"/>
            <a:ext cx="715674" cy="246221"/>
            <a:chOff x="6780855" y="5365036"/>
            <a:chExt cx="862158" cy="350482"/>
          </a:xfrm>
        </p:grpSpPr>
        <p:sp>
          <p:nvSpPr>
            <p:cNvPr id="528" name="AutoShape 153"/>
            <p:cNvSpPr>
              <a:spLocks noChangeArrowheads="1"/>
            </p:cNvSpPr>
            <p:nvPr/>
          </p:nvSpPr>
          <p:spPr bwMode="auto">
            <a:xfrm>
              <a:off x="6919046" y="5404944"/>
              <a:ext cx="610181" cy="28903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29" name="Text Box 154"/>
            <p:cNvSpPr txBox="1">
              <a:spLocks noChangeArrowheads="1"/>
            </p:cNvSpPr>
            <p:nvPr/>
          </p:nvSpPr>
          <p:spPr bwMode="auto">
            <a:xfrm>
              <a:off x="6780855" y="536503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1" name="Group 530"/>
          <p:cNvGrpSpPr/>
          <p:nvPr/>
        </p:nvGrpSpPr>
        <p:grpSpPr>
          <a:xfrm>
            <a:off x="4053909" y="2632539"/>
            <a:ext cx="715674" cy="246221"/>
            <a:chOff x="7620676" y="5024219"/>
            <a:chExt cx="862158" cy="350482"/>
          </a:xfrm>
        </p:grpSpPr>
        <p:sp>
          <p:nvSpPr>
            <p:cNvPr id="5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+S331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4" name="Group 623"/>
          <p:cNvGrpSpPr/>
          <p:nvPr/>
        </p:nvGrpSpPr>
        <p:grpSpPr>
          <a:xfrm>
            <a:off x="814862" y="1086258"/>
            <a:ext cx="1015712" cy="461921"/>
            <a:chOff x="550901" y="1139280"/>
            <a:chExt cx="1154094" cy="544552"/>
          </a:xfrm>
        </p:grpSpPr>
        <p:sp>
          <p:nvSpPr>
            <p:cNvPr id="625" name="Rounded Rectangle 62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6" name="Rectangle 62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MST1/STK4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Q13043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29" name="Group 628"/>
          <p:cNvGrpSpPr/>
          <p:nvPr/>
        </p:nvGrpSpPr>
        <p:grpSpPr>
          <a:xfrm>
            <a:off x="4043881" y="2266848"/>
            <a:ext cx="715674" cy="246221"/>
            <a:chOff x="7592082" y="6008140"/>
            <a:chExt cx="862158" cy="350482"/>
          </a:xfrm>
        </p:grpSpPr>
        <p:sp>
          <p:nvSpPr>
            <p:cNvPr id="6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3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32" name="Group 631"/>
          <p:cNvGrpSpPr/>
          <p:nvPr/>
        </p:nvGrpSpPr>
        <p:grpSpPr>
          <a:xfrm>
            <a:off x="4043881" y="2123593"/>
            <a:ext cx="715674" cy="246221"/>
            <a:chOff x="7592082" y="6008140"/>
            <a:chExt cx="862158" cy="350482"/>
          </a:xfrm>
        </p:grpSpPr>
        <p:sp>
          <p:nvSpPr>
            <p:cNvPr id="6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3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35" name="Group 634"/>
          <p:cNvGrpSpPr/>
          <p:nvPr/>
        </p:nvGrpSpPr>
        <p:grpSpPr>
          <a:xfrm>
            <a:off x="4043881" y="1971480"/>
            <a:ext cx="715674" cy="246221"/>
            <a:chOff x="7592082" y="6008140"/>
            <a:chExt cx="862158" cy="350482"/>
          </a:xfrm>
        </p:grpSpPr>
        <p:sp>
          <p:nvSpPr>
            <p:cNvPr id="6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3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644" name="Elbow Connector 643"/>
          <p:cNvCxnSpPr/>
          <p:nvPr/>
        </p:nvCxnSpPr>
        <p:spPr bwMode="auto">
          <a:xfrm>
            <a:off x="1981203" y="1520975"/>
            <a:ext cx="2196709" cy="1253505"/>
          </a:xfrm>
          <a:prstGeom prst="bentConnector3">
            <a:avLst>
              <a:gd name="adj1" fmla="val 7428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4" name="Straight Connector 663"/>
          <p:cNvCxnSpPr/>
          <p:nvPr/>
        </p:nvCxnSpPr>
        <p:spPr bwMode="auto">
          <a:xfrm flipH="1">
            <a:off x="4890429" y="3020909"/>
            <a:ext cx="18568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5" name="Straight Arrow Connector 664"/>
          <p:cNvCxnSpPr/>
          <p:nvPr/>
        </p:nvCxnSpPr>
        <p:spPr bwMode="auto">
          <a:xfrm flipH="1">
            <a:off x="4682850" y="2097959"/>
            <a:ext cx="45543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2" name="Straight Arrow Connector 671"/>
          <p:cNvCxnSpPr/>
          <p:nvPr/>
        </p:nvCxnSpPr>
        <p:spPr bwMode="auto">
          <a:xfrm flipH="1">
            <a:off x="4684919" y="2258825"/>
            <a:ext cx="45543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3" name="Straight Arrow Connector 672"/>
          <p:cNvCxnSpPr/>
          <p:nvPr/>
        </p:nvCxnSpPr>
        <p:spPr bwMode="auto">
          <a:xfrm flipH="1">
            <a:off x="4689805" y="2413873"/>
            <a:ext cx="45543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5" name="Elbow Connector 674"/>
          <p:cNvCxnSpPr/>
          <p:nvPr/>
        </p:nvCxnSpPr>
        <p:spPr bwMode="auto">
          <a:xfrm rot="5400000">
            <a:off x="4591102" y="2380307"/>
            <a:ext cx="865520" cy="249926"/>
          </a:xfrm>
          <a:prstGeom prst="bentConnector3">
            <a:avLst>
              <a:gd name="adj1" fmla="val 10086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5" name="Group 854"/>
          <p:cNvGrpSpPr/>
          <p:nvPr/>
        </p:nvGrpSpPr>
        <p:grpSpPr>
          <a:xfrm>
            <a:off x="3494174" y="4421117"/>
            <a:ext cx="1139432" cy="764065"/>
            <a:chOff x="2852113" y="4590049"/>
            <a:chExt cx="1139432" cy="764065"/>
          </a:xfrm>
        </p:grpSpPr>
        <p:grpSp>
          <p:nvGrpSpPr>
            <p:cNvPr id="167" name="Group 166"/>
            <p:cNvGrpSpPr/>
            <p:nvPr/>
          </p:nvGrpSpPr>
          <p:grpSpPr>
            <a:xfrm>
              <a:off x="2852113" y="4808965"/>
              <a:ext cx="1139432" cy="545149"/>
              <a:chOff x="507046" y="3609790"/>
              <a:chExt cx="1294670" cy="642670"/>
            </a:xfrm>
          </p:grpSpPr>
          <p:sp>
            <p:nvSpPr>
              <p:cNvPr id="168" name="Snip Same Side Corner Rectangle 16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507046" y="3609790"/>
                <a:ext cx="1294670" cy="64267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BIRC5/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Survivin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9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O15392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84" name="Group 683"/>
            <p:cNvGrpSpPr/>
            <p:nvPr/>
          </p:nvGrpSpPr>
          <p:grpSpPr>
            <a:xfrm>
              <a:off x="3069400" y="4590049"/>
              <a:ext cx="715674" cy="246221"/>
              <a:chOff x="7641076" y="5012167"/>
              <a:chExt cx="862158" cy="350482"/>
            </a:xfrm>
          </p:grpSpPr>
          <p:sp>
            <p:nvSpPr>
              <p:cNvPr id="6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86" name="Text Box 154"/>
              <p:cNvSpPr txBox="1">
                <a:spLocks noChangeArrowheads="1"/>
              </p:cNvSpPr>
              <p:nvPr/>
            </p:nvSpPr>
            <p:spPr bwMode="auto">
              <a:xfrm>
                <a:off x="76410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+T117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57" name="Group 856"/>
          <p:cNvGrpSpPr/>
          <p:nvPr/>
        </p:nvGrpSpPr>
        <p:grpSpPr>
          <a:xfrm>
            <a:off x="4955211" y="4427127"/>
            <a:ext cx="1208797" cy="753991"/>
            <a:chOff x="-2090472" y="2214915"/>
            <a:chExt cx="1208797" cy="753991"/>
          </a:xfrm>
        </p:grpSpPr>
        <p:grpSp>
          <p:nvGrpSpPr>
            <p:cNvPr id="170" name="Group 169"/>
            <p:cNvGrpSpPr/>
            <p:nvPr/>
          </p:nvGrpSpPr>
          <p:grpSpPr>
            <a:xfrm>
              <a:off x="-2090472" y="2423757"/>
              <a:ext cx="1208797" cy="545149"/>
              <a:chOff x="447473" y="3609792"/>
              <a:chExt cx="1373485" cy="642670"/>
            </a:xfrm>
          </p:grpSpPr>
          <p:sp>
            <p:nvSpPr>
              <p:cNvPr id="171" name="Snip Same Side Corner Rectangle 1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447473" y="3609792"/>
                <a:ext cx="1373485" cy="64267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CDCA8/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Borealin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9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Q53HL2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87" name="Group 686"/>
            <p:cNvGrpSpPr/>
            <p:nvPr/>
          </p:nvGrpSpPr>
          <p:grpSpPr>
            <a:xfrm>
              <a:off x="-1831295" y="2214915"/>
              <a:ext cx="715674" cy="246221"/>
              <a:chOff x="7592082" y="6008140"/>
              <a:chExt cx="862158" cy="350482"/>
            </a:xfrm>
          </p:grpSpPr>
          <p:sp>
            <p:nvSpPr>
              <p:cNvPr id="68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68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S165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92" name="Group 691"/>
          <p:cNvGrpSpPr/>
          <p:nvPr/>
        </p:nvGrpSpPr>
        <p:grpSpPr>
          <a:xfrm>
            <a:off x="960931" y="4483226"/>
            <a:ext cx="715674" cy="246221"/>
            <a:chOff x="7592082" y="6008140"/>
            <a:chExt cx="862158" cy="350482"/>
          </a:xfrm>
        </p:grpSpPr>
        <p:sp>
          <p:nvSpPr>
            <p:cNvPr id="6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9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8" name="Group 697"/>
          <p:cNvGrpSpPr/>
          <p:nvPr/>
        </p:nvGrpSpPr>
        <p:grpSpPr>
          <a:xfrm>
            <a:off x="960931" y="4056529"/>
            <a:ext cx="715674" cy="246221"/>
            <a:chOff x="7592082" y="6008140"/>
            <a:chExt cx="862158" cy="350482"/>
          </a:xfrm>
        </p:grpSpPr>
        <p:sp>
          <p:nvSpPr>
            <p:cNvPr id="6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0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T1812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960931" y="3844863"/>
            <a:ext cx="715674" cy="246221"/>
            <a:chOff x="7592082" y="6008140"/>
            <a:chExt cx="862158" cy="350482"/>
          </a:xfrm>
        </p:grpSpPr>
        <p:sp>
          <p:nvSpPr>
            <p:cNvPr id="7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0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04" name="Group 703"/>
          <p:cNvGrpSpPr/>
          <p:nvPr/>
        </p:nvGrpSpPr>
        <p:grpSpPr>
          <a:xfrm>
            <a:off x="960931" y="3625329"/>
            <a:ext cx="715674" cy="246221"/>
            <a:chOff x="7592082" y="6008140"/>
            <a:chExt cx="862158" cy="350482"/>
          </a:xfrm>
        </p:grpSpPr>
        <p:sp>
          <p:nvSpPr>
            <p:cNvPr id="7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0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T1804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07" name="Group 706"/>
          <p:cNvGrpSpPr/>
          <p:nvPr/>
        </p:nvGrpSpPr>
        <p:grpSpPr>
          <a:xfrm>
            <a:off x="960931" y="3405196"/>
            <a:ext cx="715674" cy="246221"/>
            <a:chOff x="7592082" y="6008140"/>
            <a:chExt cx="862158" cy="350482"/>
          </a:xfrm>
        </p:grpSpPr>
        <p:sp>
          <p:nvSpPr>
            <p:cNvPr id="7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0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S1800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10" name="Group 709"/>
          <p:cNvGrpSpPr/>
          <p:nvPr/>
        </p:nvGrpSpPr>
        <p:grpSpPr>
          <a:xfrm>
            <a:off x="960931" y="3197498"/>
            <a:ext cx="715674" cy="246221"/>
            <a:chOff x="7592082" y="6008140"/>
            <a:chExt cx="862158" cy="350482"/>
          </a:xfrm>
        </p:grpSpPr>
        <p:sp>
          <p:nvSpPr>
            <p:cNvPr id="7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1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S1792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13" name="Group 712"/>
          <p:cNvGrpSpPr/>
          <p:nvPr/>
        </p:nvGrpSpPr>
        <p:grpSpPr>
          <a:xfrm>
            <a:off x="960931" y="4274988"/>
            <a:ext cx="715674" cy="246221"/>
            <a:chOff x="7592082" y="6008140"/>
            <a:chExt cx="862158" cy="350482"/>
          </a:xfrm>
        </p:grpSpPr>
        <p:sp>
          <p:nvSpPr>
            <p:cNvPr id="7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1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S1969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16" name="Group 715"/>
          <p:cNvGrpSpPr/>
          <p:nvPr/>
        </p:nvGrpSpPr>
        <p:grpSpPr>
          <a:xfrm>
            <a:off x="772934" y="4940973"/>
            <a:ext cx="1106841" cy="462940"/>
            <a:chOff x="-448835" y="4999928"/>
            <a:chExt cx="1257639" cy="545754"/>
          </a:xfrm>
        </p:grpSpPr>
        <p:sp>
          <p:nvSpPr>
            <p:cNvPr id="717" name="Snip Same Side Corner Rectangle 716"/>
            <p:cNvSpPr/>
            <p:nvPr/>
          </p:nvSpPr>
          <p:spPr bwMode="auto">
            <a:xfrm>
              <a:off x="-370838" y="500568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18" name="TextBox 717"/>
            <p:cNvSpPr txBox="1"/>
            <p:nvPr/>
          </p:nvSpPr>
          <p:spPr>
            <a:xfrm>
              <a:off x="-448835" y="499992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NUMA1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Q14980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719" name="Group 718"/>
          <p:cNvGrpSpPr/>
          <p:nvPr/>
        </p:nvGrpSpPr>
        <p:grpSpPr>
          <a:xfrm>
            <a:off x="960931" y="4721577"/>
            <a:ext cx="715674" cy="258590"/>
            <a:chOff x="7620676" y="5030717"/>
            <a:chExt cx="862158" cy="368089"/>
          </a:xfrm>
        </p:grpSpPr>
        <p:sp>
          <p:nvSpPr>
            <p:cNvPr id="7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21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+T2055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5" name="Group 794"/>
          <p:cNvGrpSpPr/>
          <p:nvPr/>
        </p:nvGrpSpPr>
        <p:grpSpPr>
          <a:xfrm>
            <a:off x="3501454" y="3905948"/>
            <a:ext cx="1139432" cy="545149"/>
            <a:chOff x="507046" y="3609790"/>
            <a:chExt cx="1294670" cy="642670"/>
          </a:xfrm>
        </p:grpSpPr>
        <p:sp>
          <p:nvSpPr>
            <p:cNvPr id="796" name="Snip Same Side Corner Rectangle 7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7" name="TextBox 796"/>
            <p:cNvSpPr txBox="1"/>
            <p:nvPr/>
          </p:nvSpPr>
          <p:spPr>
            <a:xfrm>
              <a:off x="507046" y="3609790"/>
              <a:ext cx="1294670" cy="6426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HSP90AB1/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62" name="Group 861"/>
          <p:cNvGrpSpPr/>
          <p:nvPr/>
        </p:nvGrpSpPr>
        <p:grpSpPr>
          <a:xfrm>
            <a:off x="962547" y="2412572"/>
            <a:ext cx="715674" cy="246221"/>
            <a:chOff x="7620676" y="5000115"/>
            <a:chExt cx="862158" cy="350482"/>
          </a:xfrm>
        </p:grpSpPr>
        <p:sp>
          <p:nvSpPr>
            <p:cNvPr id="8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4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+S143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5" name="Group 864"/>
          <p:cNvGrpSpPr/>
          <p:nvPr/>
        </p:nvGrpSpPr>
        <p:grpSpPr>
          <a:xfrm>
            <a:off x="963137" y="2187850"/>
            <a:ext cx="715674" cy="246221"/>
            <a:chOff x="7620676" y="5000115"/>
            <a:chExt cx="862158" cy="350482"/>
          </a:xfrm>
        </p:grpSpPr>
        <p:sp>
          <p:nvSpPr>
            <p:cNvPr id="8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7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8" name="Group 867"/>
          <p:cNvGrpSpPr/>
          <p:nvPr/>
        </p:nvGrpSpPr>
        <p:grpSpPr>
          <a:xfrm>
            <a:off x="2376001" y="2203773"/>
            <a:ext cx="715674" cy="246221"/>
            <a:chOff x="7620676" y="5000115"/>
            <a:chExt cx="862158" cy="350482"/>
          </a:xfrm>
        </p:grpSpPr>
        <p:sp>
          <p:nvSpPr>
            <p:cNvPr id="8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70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1" name="Group 870"/>
          <p:cNvGrpSpPr/>
          <p:nvPr/>
        </p:nvGrpSpPr>
        <p:grpSpPr>
          <a:xfrm>
            <a:off x="2381861" y="2009427"/>
            <a:ext cx="715674" cy="246221"/>
            <a:chOff x="7620676" y="5012167"/>
            <a:chExt cx="862158" cy="350482"/>
          </a:xfrm>
        </p:grpSpPr>
        <p:sp>
          <p:nvSpPr>
            <p:cNvPr id="8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7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4" name="Group 873"/>
          <p:cNvGrpSpPr/>
          <p:nvPr/>
        </p:nvGrpSpPr>
        <p:grpSpPr>
          <a:xfrm>
            <a:off x="2376407" y="2414483"/>
            <a:ext cx="715674" cy="246221"/>
            <a:chOff x="7620676" y="5012167"/>
            <a:chExt cx="862158" cy="350482"/>
          </a:xfrm>
        </p:grpSpPr>
        <p:sp>
          <p:nvSpPr>
            <p:cNvPr id="8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7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7" name="Group 886"/>
          <p:cNvGrpSpPr/>
          <p:nvPr/>
        </p:nvGrpSpPr>
        <p:grpSpPr>
          <a:xfrm>
            <a:off x="7565317" y="4434534"/>
            <a:ext cx="715674" cy="246221"/>
            <a:chOff x="7592082" y="6008140"/>
            <a:chExt cx="862158" cy="350482"/>
          </a:xfrm>
        </p:grpSpPr>
        <p:sp>
          <p:nvSpPr>
            <p:cNvPr id="8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8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S2205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0" name="Group 889"/>
          <p:cNvGrpSpPr/>
          <p:nvPr/>
        </p:nvGrpSpPr>
        <p:grpSpPr>
          <a:xfrm>
            <a:off x="2369187" y="4742655"/>
            <a:ext cx="715674" cy="246221"/>
            <a:chOff x="7620676" y="5000115"/>
            <a:chExt cx="862158" cy="350482"/>
          </a:xfrm>
        </p:grpSpPr>
        <p:sp>
          <p:nvSpPr>
            <p:cNvPr id="8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2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+S236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3" name="Group 892"/>
          <p:cNvGrpSpPr/>
          <p:nvPr/>
        </p:nvGrpSpPr>
        <p:grpSpPr>
          <a:xfrm>
            <a:off x="2375047" y="4531375"/>
            <a:ext cx="715674" cy="246221"/>
            <a:chOff x="7620676" y="5012167"/>
            <a:chExt cx="862158" cy="350482"/>
          </a:xfrm>
        </p:grpSpPr>
        <p:sp>
          <p:nvSpPr>
            <p:cNvPr id="8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9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+S235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7378874" y="3198748"/>
            <a:ext cx="1106841" cy="466427"/>
            <a:chOff x="473789" y="5344549"/>
            <a:chExt cx="1257639" cy="549865"/>
          </a:xfrm>
        </p:grpSpPr>
        <p:sp>
          <p:nvSpPr>
            <p:cNvPr id="196" name="Snip Same Side Corner Rectangle 19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VIM/</a:t>
              </a:r>
              <a:r>
                <a:rPr lang="en-US" sz="1100" dirty="0" err="1" smtClean="0">
                  <a:solidFill>
                    <a:srgbClr val="262626"/>
                  </a:solidFill>
                  <a:latin typeface="Arial" charset="0"/>
                </a:rPr>
                <a:t>Vimentin</a:t>
              </a:r>
              <a:endParaRPr lang="en-US" sz="1100" dirty="0" smtClean="0">
                <a:solidFill>
                  <a:srgbClr val="262626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P08670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10" name="Group 409"/>
          <p:cNvGrpSpPr/>
          <p:nvPr/>
        </p:nvGrpSpPr>
        <p:grpSpPr>
          <a:xfrm>
            <a:off x="7578253" y="2948599"/>
            <a:ext cx="715674" cy="246221"/>
            <a:chOff x="7592082" y="6008140"/>
            <a:chExt cx="862158" cy="350482"/>
          </a:xfrm>
        </p:grpSpPr>
        <p:sp>
          <p:nvSpPr>
            <p:cNvPr id="4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9" name="Group 898"/>
          <p:cNvGrpSpPr/>
          <p:nvPr/>
        </p:nvGrpSpPr>
        <p:grpSpPr>
          <a:xfrm>
            <a:off x="7578253" y="2763090"/>
            <a:ext cx="715674" cy="246221"/>
            <a:chOff x="7592082" y="6020192"/>
            <a:chExt cx="862158" cy="350482"/>
          </a:xfrm>
        </p:grpSpPr>
        <p:sp>
          <p:nvSpPr>
            <p:cNvPr id="9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0" name="Group 899"/>
          <p:cNvGrpSpPr/>
          <p:nvPr/>
        </p:nvGrpSpPr>
        <p:grpSpPr>
          <a:xfrm>
            <a:off x="7578253" y="2552468"/>
            <a:ext cx="715674" cy="246221"/>
            <a:chOff x="7592082" y="6020192"/>
            <a:chExt cx="862158" cy="350482"/>
          </a:xfrm>
        </p:grpSpPr>
        <p:sp>
          <p:nvSpPr>
            <p:cNvPr id="9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1" name="Group 900"/>
          <p:cNvGrpSpPr/>
          <p:nvPr/>
        </p:nvGrpSpPr>
        <p:grpSpPr>
          <a:xfrm>
            <a:off x="7578253" y="1751300"/>
            <a:ext cx="715674" cy="246221"/>
            <a:chOff x="7592082" y="6008140"/>
            <a:chExt cx="862158" cy="350482"/>
          </a:xfrm>
        </p:grpSpPr>
        <p:sp>
          <p:nvSpPr>
            <p:cNvPr id="9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2" name="Group 901"/>
          <p:cNvGrpSpPr/>
          <p:nvPr/>
        </p:nvGrpSpPr>
        <p:grpSpPr>
          <a:xfrm>
            <a:off x="7578253" y="2172541"/>
            <a:ext cx="715674" cy="246221"/>
            <a:chOff x="7592082" y="6008140"/>
            <a:chExt cx="862158" cy="350482"/>
          </a:xfrm>
        </p:grpSpPr>
        <p:sp>
          <p:nvSpPr>
            <p:cNvPr id="9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3" name="Group 902"/>
          <p:cNvGrpSpPr/>
          <p:nvPr/>
        </p:nvGrpSpPr>
        <p:grpSpPr>
          <a:xfrm>
            <a:off x="7578253" y="1971408"/>
            <a:ext cx="715674" cy="253667"/>
            <a:chOff x="7592082" y="6033697"/>
            <a:chExt cx="862158" cy="361081"/>
          </a:xfrm>
        </p:grpSpPr>
        <p:sp>
          <p:nvSpPr>
            <p:cNvPr id="9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08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04" name="Group 903"/>
          <p:cNvGrpSpPr/>
          <p:nvPr/>
        </p:nvGrpSpPr>
        <p:grpSpPr>
          <a:xfrm>
            <a:off x="7578253" y="1395720"/>
            <a:ext cx="715674" cy="246221"/>
            <a:chOff x="7592082" y="6008140"/>
            <a:chExt cx="862158" cy="350482"/>
          </a:xfrm>
        </p:grpSpPr>
        <p:sp>
          <p:nvSpPr>
            <p:cNvPr id="9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0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1" name="Group 920"/>
          <p:cNvGrpSpPr/>
          <p:nvPr/>
        </p:nvGrpSpPr>
        <p:grpSpPr>
          <a:xfrm>
            <a:off x="7578253" y="1573198"/>
            <a:ext cx="715674" cy="246221"/>
            <a:chOff x="7630676" y="5317355"/>
            <a:chExt cx="862158" cy="350482"/>
          </a:xfrm>
        </p:grpSpPr>
        <p:sp>
          <p:nvSpPr>
            <p:cNvPr id="92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4" name="Group 923"/>
          <p:cNvGrpSpPr/>
          <p:nvPr/>
        </p:nvGrpSpPr>
        <p:grpSpPr>
          <a:xfrm>
            <a:off x="7578253" y="2358141"/>
            <a:ext cx="715674" cy="246221"/>
            <a:chOff x="7630676" y="5317355"/>
            <a:chExt cx="862158" cy="350482"/>
          </a:xfrm>
        </p:grpSpPr>
        <p:sp>
          <p:nvSpPr>
            <p:cNvPr id="92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6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7" name="Group 926"/>
          <p:cNvGrpSpPr/>
          <p:nvPr/>
        </p:nvGrpSpPr>
        <p:grpSpPr>
          <a:xfrm>
            <a:off x="7578253" y="1225103"/>
            <a:ext cx="715674" cy="246221"/>
            <a:chOff x="7592082" y="6008140"/>
            <a:chExt cx="862158" cy="350482"/>
          </a:xfrm>
        </p:grpSpPr>
        <p:sp>
          <p:nvSpPr>
            <p:cNvPr id="9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6" name="Group 935"/>
          <p:cNvGrpSpPr/>
          <p:nvPr/>
        </p:nvGrpSpPr>
        <p:grpSpPr>
          <a:xfrm>
            <a:off x="3709219" y="3538069"/>
            <a:ext cx="715674" cy="246221"/>
            <a:chOff x="7620676" y="5012167"/>
            <a:chExt cx="862158" cy="350482"/>
          </a:xfrm>
        </p:grpSpPr>
        <p:sp>
          <p:nvSpPr>
            <p:cNvPr id="9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+S255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63" name="Straight Connector 962"/>
          <p:cNvCxnSpPr/>
          <p:nvPr/>
        </p:nvCxnSpPr>
        <p:spPr bwMode="auto">
          <a:xfrm flipV="1">
            <a:off x="6697137" y="3656808"/>
            <a:ext cx="0" cy="3628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5" name="Elbow Connector 964"/>
          <p:cNvCxnSpPr/>
          <p:nvPr/>
        </p:nvCxnSpPr>
        <p:spPr bwMode="auto">
          <a:xfrm>
            <a:off x="5129818" y="2946497"/>
            <a:ext cx="2210641" cy="804230"/>
          </a:xfrm>
          <a:prstGeom prst="bentConnector3">
            <a:avLst>
              <a:gd name="adj1" fmla="val 4387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2" name="Straight Connector 971"/>
          <p:cNvCxnSpPr/>
          <p:nvPr/>
        </p:nvCxnSpPr>
        <p:spPr bwMode="auto">
          <a:xfrm flipV="1">
            <a:off x="4588939" y="4888167"/>
            <a:ext cx="459409" cy="4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4" name="Straight Connector 983"/>
          <p:cNvCxnSpPr/>
          <p:nvPr/>
        </p:nvCxnSpPr>
        <p:spPr bwMode="auto">
          <a:xfrm>
            <a:off x="7362150" y="1327717"/>
            <a:ext cx="0" cy="32217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6" name="Elbow Connector 985"/>
          <p:cNvCxnSpPr>
            <a:stCxn id="66" idx="3"/>
          </p:cNvCxnSpPr>
          <p:nvPr/>
        </p:nvCxnSpPr>
        <p:spPr bwMode="auto">
          <a:xfrm>
            <a:off x="4890429" y="3069479"/>
            <a:ext cx="2365387" cy="787633"/>
          </a:xfrm>
          <a:prstGeom prst="bentConnector3">
            <a:avLst>
              <a:gd name="adj1" fmla="val 4570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2" name="Elbow Connector 991"/>
          <p:cNvCxnSpPr/>
          <p:nvPr/>
        </p:nvCxnSpPr>
        <p:spPr bwMode="auto">
          <a:xfrm rot="16200000" flipV="1">
            <a:off x="5467438" y="2769551"/>
            <a:ext cx="3215483" cy="361274"/>
          </a:xfrm>
          <a:prstGeom prst="bentConnector3">
            <a:avLst>
              <a:gd name="adj1" fmla="val 10029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7" name="Straight Arrow Connector 996"/>
          <p:cNvCxnSpPr/>
          <p:nvPr/>
        </p:nvCxnSpPr>
        <p:spPr bwMode="auto">
          <a:xfrm>
            <a:off x="7340459" y="4549461"/>
            <a:ext cx="296555" cy="84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0B1D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1" name="Straight Arrow Connector 1000"/>
          <p:cNvCxnSpPr/>
          <p:nvPr/>
        </p:nvCxnSpPr>
        <p:spPr bwMode="auto">
          <a:xfrm>
            <a:off x="6928130" y="3086834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2" name="Straight Arrow Connector 1001"/>
          <p:cNvCxnSpPr/>
          <p:nvPr/>
        </p:nvCxnSpPr>
        <p:spPr bwMode="auto">
          <a:xfrm>
            <a:off x="6928130" y="2879722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3" name="Straight Arrow Connector 1002"/>
          <p:cNvCxnSpPr/>
          <p:nvPr/>
        </p:nvCxnSpPr>
        <p:spPr bwMode="auto">
          <a:xfrm>
            <a:off x="6928130" y="2658865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4" name="Straight Arrow Connector 1003"/>
          <p:cNvCxnSpPr/>
          <p:nvPr/>
        </p:nvCxnSpPr>
        <p:spPr bwMode="auto">
          <a:xfrm>
            <a:off x="6942974" y="2497747"/>
            <a:ext cx="4191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4" name="Straight Arrow Connector 1023"/>
          <p:cNvCxnSpPr/>
          <p:nvPr/>
        </p:nvCxnSpPr>
        <p:spPr bwMode="auto">
          <a:xfrm>
            <a:off x="6942974" y="2288635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5" name="Straight Arrow Connector 1024"/>
          <p:cNvCxnSpPr/>
          <p:nvPr/>
        </p:nvCxnSpPr>
        <p:spPr bwMode="auto">
          <a:xfrm>
            <a:off x="6942974" y="2072510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6" name="Straight Arrow Connector 1025"/>
          <p:cNvCxnSpPr/>
          <p:nvPr/>
        </p:nvCxnSpPr>
        <p:spPr bwMode="auto">
          <a:xfrm>
            <a:off x="6928124" y="1873356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7" name="Straight Arrow Connector 1026"/>
          <p:cNvCxnSpPr/>
          <p:nvPr/>
        </p:nvCxnSpPr>
        <p:spPr bwMode="auto">
          <a:xfrm>
            <a:off x="6919941" y="1722899"/>
            <a:ext cx="4422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8" name="Straight Arrow Connector 1027"/>
          <p:cNvCxnSpPr/>
          <p:nvPr/>
        </p:nvCxnSpPr>
        <p:spPr bwMode="auto">
          <a:xfrm>
            <a:off x="6942974" y="1520975"/>
            <a:ext cx="7509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0" name="Straight Arrow Connector 1029"/>
          <p:cNvCxnSpPr/>
          <p:nvPr/>
        </p:nvCxnSpPr>
        <p:spPr bwMode="auto">
          <a:xfrm>
            <a:off x="7353683" y="1327717"/>
            <a:ext cx="331765" cy="62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9" name="Straight Arrow Connector 1038"/>
          <p:cNvCxnSpPr/>
          <p:nvPr/>
        </p:nvCxnSpPr>
        <p:spPr bwMode="auto">
          <a:xfrm>
            <a:off x="6928410" y="4548765"/>
            <a:ext cx="3455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0" name="Straight Arrow Connector 1039"/>
          <p:cNvCxnSpPr/>
          <p:nvPr/>
        </p:nvCxnSpPr>
        <p:spPr bwMode="auto">
          <a:xfrm flipH="1" flipV="1">
            <a:off x="7271792" y="4037577"/>
            <a:ext cx="419176" cy="55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0" name="Straight Arrow Connector 1049"/>
          <p:cNvCxnSpPr/>
          <p:nvPr/>
        </p:nvCxnSpPr>
        <p:spPr bwMode="auto">
          <a:xfrm flipH="1">
            <a:off x="7277107" y="4207999"/>
            <a:ext cx="4191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1" name="Straight Arrow Connector 1050"/>
          <p:cNvCxnSpPr/>
          <p:nvPr/>
        </p:nvCxnSpPr>
        <p:spPr bwMode="auto">
          <a:xfrm flipH="1">
            <a:off x="7272856" y="4387249"/>
            <a:ext cx="4191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55" name="Straight Arrow Connector 1054"/>
          <p:cNvCxnSpPr/>
          <p:nvPr/>
        </p:nvCxnSpPr>
        <p:spPr bwMode="auto">
          <a:xfrm flipH="1" flipV="1">
            <a:off x="7257021" y="2462340"/>
            <a:ext cx="419176" cy="55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5" name="Elbow Connector 1064"/>
          <p:cNvCxnSpPr/>
          <p:nvPr/>
        </p:nvCxnSpPr>
        <p:spPr bwMode="auto">
          <a:xfrm flipV="1">
            <a:off x="4839628" y="4019806"/>
            <a:ext cx="1039631" cy="851442"/>
          </a:xfrm>
          <a:prstGeom prst="bentConnector3">
            <a:avLst>
              <a:gd name="adj1" fmla="val 32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9" name="Straight Arrow Connector 1078"/>
          <p:cNvCxnSpPr/>
          <p:nvPr/>
        </p:nvCxnSpPr>
        <p:spPr bwMode="auto">
          <a:xfrm flipH="1" flipV="1">
            <a:off x="6187271" y="2272432"/>
            <a:ext cx="247539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1" name="Straight Arrow Connector 1080"/>
          <p:cNvCxnSpPr/>
          <p:nvPr/>
        </p:nvCxnSpPr>
        <p:spPr bwMode="auto">
          <a:xfrm flipH="1" flipV="1">
            <a:off x="6187265" y="2450233"/>
            <a:ext cx="247539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2" name="Straight Arrow Connector 1081"/>
          <p:cNvCxnSpPr/>
          <p:nvPr/>
        </p:nvCxnSpPr>
        <p:spPr bwMode="auto">
          <a:xfrm flipH="1" flipV="1">
            <a:off x="5060492" y="2628035"/>
            <a:ext cx="139124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7" name="Straight Connector 1086"/>
          <p:cNvCxnSpPr/>
          <p:nvPr/>
        </p:nvCxnSpPr>
        <p:spPr bwMode="auto">
          <a:xfrm>
            <a:off x="6180942" y="2258826"/>
            <a:ext cx="0" cy="3652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0" name="Elbow Connector 1089"/>
          <p:cNvCxnSpPr/>
          <p:nvPr/>
        </p:nvCxnSpPr>
        <p:spPr bwMode="auto">
          <a:xfrm rot="5400000">
            <a:off x="5567976" y="4022704"/>
            <a:ext cx="800685" cy="269765"/>
          </a:xfrm>
          <a:prstGeom prst="bentConnector3">
            <a:avLst>
              <a:gd name="adj1" fmla="val 9969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9" name="Elbow Connector 1068"/>
          <p:cNvCxnSpPr/>
          <p:nvPr/>
        </p:nvCxnSpPr>
        <p:spPr bwMode="auto">
          <a:xfrm rot="5400000" flipH="1" flipV="1">
            <a:off x="4881419" y="1984904"/>
            <a:ext cx="813145" cy="452432"/>
          </a:xfrm>
          <a:prstGeom prst="bentConnector3">
            <a:avLst>
              <a:gd name="adj1" fmla="val 10102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9" name="Elbow Connector 1108"/>
          <p:cNvCxnSpPr/>
          <p:nvPr/>
        </p:nvCxnSpPr>
        <p:spPr bwMode="auto">
          <a:xfrm rot="10800000">
            <a:off x="2199776" y="1722900"/>
            <a:ext cx="2869100" cy="1678417"/>
          </a:xfrm>
          <a:prstGeom prst="bentConnector3">
            <a:avLst>
              <a:gd name="adj1" fmla="val 5826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5" name="Straight Connector 1124"/>
          <p:cNvCxnSpPr/>
          <p:nvPr/>
        </p:nvCxnSpPr>
        <p:spPr bwMode="auto">
          <a:xfrm flipH="1">
            <a:off x="2199776" y="1722899"/>
            <a:ext cx="1" cy="6048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7" name="Straight Arrow Connector 1126"/>
          <p:cNvCxnSpPr/>
          <p:nvPr/>
        </p:nvCxnSpPr>
        <p:spPr bwMode="auto">
          <a:xfrm>
            <a:off x="1574229" y="2335080"/>
            <a:ext cx="866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9" name="Straight Arrow Connector 1128"/>
          <p:cNvCxnSpPr/>
          <p:nvPr/>
        </p:nvCxnSpPr>
        <p:spPr bwMode="auto">
          <a:xfrm flipH="1" flipV="1">
            <a:off x="2208242" y="2123593"/>
            <a:ext cx="243852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1" name="Straight Arrow Connector 1130"/>
          <p:cNvCxnSpPr/>
          <p:nvPr/>
        </p:nvCxnSpPr>
        <p:spPr bwMode="auto">
          <a:xfrm>
            <a:off x="1582106" y="2554338"/>
            <a:ext cx="866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Elbow Connector 99"/>
          <p:cNvCxnSpPr/>
          <p:nvPr/>
        </p:nvCxnSpPr>
        <p:spPr bwMode="auto">
          <a:xfrm rot="16200000" flipH="1">
            <a:off x="4463221" y="2791074"/>
            <a:ext cx="759616" cy="434760"/>
          </a:xfrm>
          <a:prstGeom prst="bentConnector3">
            <a:avLst>
              <a:gd name="adj1" fmla="val -15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2" name="Elbow Connector 1141"/>
          <p:cNvCxnSpPr/>
          <p:nvPr/>
        </p:nvCxnSpPr>
        <p:spPr bwMode="auto">
          <a:xfrm rot="5400000">
            <a:off x="1729548" y="1594829"/>
            <a:ext cx="325508" cy="177801"/>
          </a:xfrm>
          <a:prstGeom prst="bentConnector3">
            <a:avLst>
              <a:gd name="adj1" fmla="val 10202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5" name="Elbow Connector 1174"/>
          <p:cNvCxnSpPr/>
          <p:nvPr/>
        </p:nvCxnSpPr>
        <p:spPr bwMode="auto">
          <a:xfrm rot="10800000">
            <a:off x="3409505" y="3538069"/>
            <a:ext cx="2693697" cy="212658"/>
          </a:xfrm>
          <a:prstGeom prst="bentConnector3">
            <a:avLst>
              <a:gd name="adj1" fmla="val 5754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7" name="Elbow Connector 1176"/>
          <p:cNvCxnSpPr/>
          <p:nvPr/>
        </p:nvCxnSpPr>
        <p:spPr bwMode="auto">
          <a:xfrm rot="10800000" flipV="1">
            <a:off x="1879776" y="3538069"/>
            <a:ext cx="1529729" cy="941456"/>
          </a:xfrm>
          <a:prstGeom prst="bentConnector3">
            <a:avLst>
              <a:gd name="adj1" fmla="val -3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2" name="Straight Connector 1181"/>
          <p:cNvCxnSpPr/>
          <p:nvPr/>
        </p:nvCxnSpPr>
        <p:spPr bwMode="auto">
          <a:xfrm>
            <a:off x="1864442" y="3315443"/>
            <a:ext cx="0" cy="13217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4" name="Straight Connector 1183"/>
          <p:cNvCxnSpPr/>
          <p:nvPr/>
        </p:nvCxnSpPr>
        <p:spPr bwMode="auto">
          <a:xfrm flipV="1">
            <a:off x="2036746" y="2341226"/>
            <a:ext cx="0" cy="25156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8" name="Straight Arrow Connector 1197"/>
          <p:cNvCxnSpPr/>
          <p:nvPr/>
        </p:nvCxnSpPr>
        <p:spPr bwMode="auto">
          <a:xfrm>
            <a:off x="1585557" y="4871248"/>
            <a:ext cx="866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9" name="Straight Arrow Connector 1198"/>
          <p:cNvCxnSpPr/>
          <p:nvPr/>
        </p:nvCxnSpPr>
        <p:spPr bwMode="auto">
          <a:xfrm flipH="1" flipV="1">
            <a:off x="2036746" y="4659505"/>
            <a:ext cx="43232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1" name="Straight Arrow Connector 1200"/>
          <p:cNvCxnSpPr/>
          <p:nvPr/>
        </p:nvCxnSpPr>
        <p:spPr bwMode="auto">
          <a:xfrm>
            <a:off x="2954535" y="3819198"/>
            <a:ext cx="866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5" name="Straight Arrow Connector 1204"/>
          <p:cNvCxnSpPr/>
          <p:nvPr/>
        </p:nvCxnSpPr>
        <p:spPr bwMode="auto">
          <a:xfrm flipV="1">
            <a:off x="1564061" y="3323809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6" name="Straight Arrow Connector 1205"/>
          <p:cNvCxnSpPr/>
          <p:nvPr/>
        </p:nvCxnSpPr>
        <p:spPr bwMode="auto">
          <a:xfrm flipV="1">
            <a:off x="1564061" y="3540523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7" name="Straight Arrow Connector 1206"/>
          <p:cNvCxnSpPr/>
          <p:nvPr/>
        </p:nvCxnSpPr>
        <p:spPr bwMode="auto">
          <a:xfrm flipV="1">
            <a:off x="1564061" y="3757237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8" name="Straight Arrow Connector 1207"/>
          <p:cNvCxnSpPr/>
          <p:nvPr/>
        </p:nvCxnSpPr>
        <p:spPr bwMode="auto">
          <a:xfrm flipV="1">
            <a:off x="1564061" y="3973951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9" name="Straight Arrow Connector 1208"/>
          <p:cNvCxnSpPr/>
          <p:nvPr/>
        </p:nvCxnSpPr>
        <p:spPr bwMode="auto">
          <a:xfrm flipV="1">
            <a:off x="1564061" y="4190665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0" name="Straight Arrow Connector 1209"/>
          <p:cNvCxnSpPr/>
          <p:nvPr/>
        </p:nvCxnSpPr>
        <p:spPr bwMode="auto">
          <a:xfrm flipV="1">
            <a:off x="1564061" y="4407379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1" name="Straight Arrow Connector 1210"/>
          <p:cNvCxnSpPr/>
          <p:nvPr/>
        </p:nvCxnSpPr>
        <p:spPr bwMode="auto">
          <a:xfrm flipV="1">
            <a:off x="1564061" y="4624093"/>
            <a:ext cx="315713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1" name="Elbow Connector 1220"/>
          <p:cNvCxnSpPr/>
          <p:nvPr/>
        </p:nvCxnSpPr>
        <p:spPr bwMode="auto">
          <a:xfrm rot="5400000">
            <a:off x="3985472" y="3833034"/>
            <a:ext cx="1135926" cy="303399"/>
          </a:xfrm>
          <a:prstGeom prst="bentConnector3">
            <a:avLst>
              <a:gd name="adj1" fmla="val 9993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2" name="Straight Arrow Connector 1231"/>
          <p:cNvCxnSpPr/>
          <p:nvPr/>
        </p:nvCxnSpPr>
        <p:spPr bwMode="auto">
          <a:xfrm>
            <a:off x="4305495" y="3651839"/>
            <a:ext cx="387892" cy="49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7" name="Straight Arrow Connector 1236"/>
          <p:cNvCxnSpPr/>
          <p:nvPr/>
        </p:nvCxnSpPr>
        <p:spPr bwMode="auto">
          <a:xfrm flipH="1" flipV="1">
            <a:off x="7266398" y="1690956"/>
            <a:ext cx="419176" cy="55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8" name="Straight Arrow Connector 1237"/>
          <p:cNvCxnSpPr/>
          <p:nvPr/>
        </p:nvCxnSpPr>
        <p:spPr bwMode="auto">
          <a:xfrm flipH="1" flipV="1">
            <a:off x="2054173" y="3421587"/>
            <a:ext cx="243852" cy="4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2796</TotalTime>
  <Words>135</Words>
  <Application>Microsoft Macintosh PowerPoint</Application>
  <PresentationFormat>On-screen Show (4:3)</PresentationFormat>
  <Paragraphs>92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133</cp:revision>
  <dcterms:created xsi:type="dcterms:W3CDTF">2014-02-16T01:31:59Z</dcterms:created>
  <dcterms:modified xsi:type="dcterms:W3CDTF">2016-03-16T02:16:05Z</dcterms:modified>
</cp:coreProperties>
</file>