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1783F"/>
    <a:srgbClr val="969600"/>
    <a:srgbClr val="AB743D"/>
    <a:srgbClr val="00C100"/>
    <a:srgbClr val="8EB8D8"/>
    <a:srgbClr val="FFF777"/>
    <a:srgbClr val="90B1D0"/>
    <a:srgbClr val="00AD00"/>
    <a:srgbClr val="A5ADCB"/>
    <a:srgbClr val="7298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7917" autoAdjust="0"/>
  </p:normalViewPr>
  <p:slideViewPr>
    <p:cSldViewPr snapToGrid="0" snapToObjects="1">
      <p:cViewPr>
        <p:scale>
          <a:sx n="150" d="100"/>
          <a:sy n="150" d="100"/>
        </p:scale>
        <p:origin x="-135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Group 44"/>
          <p:cNvGrpSpPr/>
          <p:nvPr/>
        </p:nvGrpSpPr>
        <p:grpSpPr>
          <a:xfrm>
            <a:off x="4224864" y="2364357"/>
            <a:ext cx="1106841" cy="466427"/>
            <a:chOff x="507046" y="3634424"/>
            <a:chExt cx="1257639" cy="54986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P2RX5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Q93086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3996255" y="129907"/>
            <a:ext cx="4885267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P2X </a:t>
            </a:r>
            <a:r>
              <a:rPr lang="en-US" sz="2600" dirty="0" err="1" smtClean="0">
                <a:solidFill>
                  <a:srgbClr val="FFBB07"/>
                </a:solidFill>
                <a:latin typeface="Arial Narrow" charset="0"/>
              </a:rPr>
              <a:t>Purinoreceptor</a:t>
            </a: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 5 (P2RX5)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Q93086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072888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 Sofya Langman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  <p:grpSp>
        <p:nvGrpSpPr>
          <p:cNvPr id="57" name="Group 56"/>
          <p:cNvGrpSpPr/>
          <p:nvPr/>
        </p:nvGrpSpPr>
        <p:grpSpPr>
          <a:xfrm>
            <a:off x="2294464" y="2360396"/>
            <a:ext cx="1106841" cy="466427"/>
            <a:chOff x="507046" y="3634424"/>
            <a:chExt cx="1257639" cy="549865"/>
          </a:xfrm>
        </p:grpSpPr>
        <p:sp>
          <p:nvSpPr>
            <p:cNvPr id="63" name="Snip Same Side Corner Rectangle 6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P2RX1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P51575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69" name="Elbow Connector 68"/>
          <p:cNvCxnSpPr>
            <a:stCxn id="66" idx="3"/>
            <a:endCxn id="35" idx="1"/>
          </p:cNvCxnSpPr>
          <p:nvPr/>
        </p:nvCxnSpPr>
        <p:spPr bwMode="auto">
          <a:xfrm>
            <a:off x="3401305" y="2595863"/>
            <a:ext cx="823559" cy="3961"/>
          </a:xfrm>
          <a:prstGeom prst="bentConnector3">
            <a:avLst/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8807</TotalTime>
  <Words>17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85</cp:revision>
  <dcterms:created xsi:type="dcterms:W3CDTF">2014-02-16T01:31:59Z</dcterms:created>
  <dcterms:modified xsi:type="dcterms:W3CDTF">2016-03-22T21:24:00Z</dcterms:modified>
</cp:coreProperties>
</file>