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00"/>
    <a:srgbClr val="B1783F"/>
    <a:srgbClr val="969600"/>
    <a:srgbClr val="AB743D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432" y="-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Tumor Necrosis Factor Receptor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Superfamily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Member 25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Q93038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0685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3406227" y="3112732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TNFRSF25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Q93038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2922382" y="3336350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1" name="Group 130"/>
          <p:cNvGrpSpPr/>
          <p:nvPr/>
        </p:nvGrpSpPr>
        <p:grpSpPr>
          <a:xfrm>
            <a:off x="1652349" y="2347651"/>
            <a:ext cx="1106841" cy="460786"/>
            <a:chOff x="507046" y="3634424"/>
            <a:chExt cx="1257639" cy="543215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TNFSF12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O43508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5300157" y="3112732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P19438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8" name="Straight Arrow Connector 97"/>
          <p:cNvCxnSpPr/>
          <p:nvPr/>
        </p:nvCxnSpPr>
        <p:spPr bwMode="auto">
          <a:xfrm>
            <a:off x="2717738" y="2505781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4435578" y="3256734"/>
            <a:ext cx="914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1652349" y="2873758"/>
            <a:ext cx="1106841" cy="460786"/>
            <a:chOff x="507046" y="3634424"/>
            <a:chExt cx="1257639" cy="543215"/>
          </a:xfrm>
        </p:grpSpPr>
        <p:sp>
          <p:nvSpPr>
            <p:cNvPr id="50" name="Snip Same Side Corner Rectangle 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TNFSF15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O95150</a:t>
              </a: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>
            <a:off x="2681020" y="3020941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9" name="Group 58"/>
          <p:cNvGrpSpPr/>
          <p:nvPr/>
        </p:nvGrpSpPr>
        <p:grpSpPr>
          <a:xfrm>
            <a:off x="6529830" y="4016516"/>
            <a:ext cx="1340126" cy="453586"/>
            <a:chOff x="371271" y="1139280"/>
            <a:chExt cx="1522707" cy="534726"/>
          </a:xfrm>
        </p:grpSpPr>
        <p:sp>
          <p:nvSpPr>
            <p:cNvPr id="61" name="Rounded Rectangle 6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RIPK1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Q13546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2" name="Elbow Connector 71"/>
          <p:cNvCxnSpPr/>
          <p:nvPr/>
        </p:nvCxnSpPr>
        <p:spPr bwMode="auto">
          <a:xfrm>
            <a:off x="4435578" y="3348203"/>
            <a:ext cx="655668" cy="365760"/>
          </a:xfrm>
          <a:prstGeom prst="bentConnector3">
            <a:avLst>
              <a:gd name="adj1" fmla="val 9995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3840533" y="4000816"/>
            <a:ext cx="1106841" cy="460786"/>
            <a:chOff x="507046" y="3634424"/>
            <a:chExt cx="1257639" cy="543215"/>
          </a:xfrm>
        </p:grpSpPr>
        <p:sp>
          <p:nvSpPr>
            <p:cNvPr id="74" name="Snip Same Side Corner Rectangle 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BAG4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O95429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185181" y="4000816"/>
            <a:ext cx="1106841" cy="460786"/>
            <a:chOff x="507046" y="3634424"/>
            <a:chExt cx="1257639" cy="543215"/>
          </a:xfrm>
        </p:grpSpPr>
        <p:sp>
          <p:nvSpPr>
            <p:cNvPr id="80" name="Snip Same Side Corner Rectangle 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Q12933</a:t>
              </a: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>
            <a:off x="4377958" y="3722400"/>
            <a:ext cx="284378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Elbow Connector 83"/>
          <p:cNvCxnSpPr/>
          <p:nvPr/>
        </p:nvCxnSpPr>
        <p:spPr bwMode="auto">
          <a:xfrm rot="16200000">
            <a:off x="4243826" y="386816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Elbow Connector 83"/>
          <p:cNvCxnSpPr/>
          <p:nvPr/>
        </p:nvCxnSpPr>
        <p:spPr bwMode="auto">
          <a:xfrm rot="16200000">
            <a:off x="5612398" y="386816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 bwMode="auto">
          <a:xfrm rot="16200000">
            <a:off x="2485573" y="2918725"/>
            <a:ext cx="8595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Elbow Connector 53"/>
          <p:cNvCxnSpPr/>
          <p:nvPr/>
        </p:nvCxnSpPr>
        <p:spPr bwMode="auto">
          <a:xfrm flipH="1">
            <a:off x="4897549" y="2727198"/>
            <a:ext cx="457200" cy="548640"/>
          </a:xfrm>
          <a:prstGeom prst="bentConnector3">
            <a:avLst>
              <a:gd name="adj1" fmla="val 99957"/>
            </a:avLst>
          </a:prstGeom>
          <a:ln w="28575" cmpd="sng">
            <a:solidFill>
              <a:srgbClr val="00C1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5300157" y="2560156"/>
            <a:ext cx="1106841" cy="460785"/>
            <a:chOff x="507046" y="3634424"/>
            <a:chExt cx="1257639" cy="543214"/>
          </a:xfrm>
        </p:grpSpPr>
        <p:sp>
          <p:nvSpPr>
            <p:cNvPr id="67" name="Snip Same Side Corner Rectangle 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TRAAD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Q15628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0" name="Elbow Connector 83"/>
          <p:cNvCxnSpPr/>
          <p:nvPr/>
        </p:nvCxnSpPr>
        <p:spPr bwMode="auto">
          <a:xfrm rot="16200000">
            <a:off x="7074358" y="386816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13907" y="199953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1408</TotalTime>
  <Words>31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118</cp:revision>
  <dcterms:created xsi:type="dcterms:W3CDTF">2014-02-16T01:31:59Z</dcterms:created>
  <dcterms:modified xsi:type="dcterms:W3CDTF">2016-03-23T03:50:29Z</dcterms:modified>
</cp:coreProperties>
</file>