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0" autoAdjust="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008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4232138" y="1395102"/>
            <a:ext cx="715674" cy="246221"/>
            <a:chOff x="7592082" y="6008140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Kinase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Q8N5S9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2379269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Q8N5S9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32138" y="2145476"/>
            <a:ext cx="715674" cy="246221"/>
            <a:chOff x="7630676" y="5329407"/>
            <a:chExt cx="862158" cy="350482"/>
          </a:xfrm>
        </p:grpSpPr>
        <p:sp>
          <p:nvSpPr>
            <p:cNvPr id="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-S475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32138" y="1957882"/>
            <a:ext cx="715674" cy="246221"/>
            <a:chOff x="7630676" y="5329407"/>
            <a:chExt cx="862158" cy="350482"/>
          </a:xfrm>
        </p:grpSpPr>
        <p:sp>
          <p:nvSpPr>
            <p:cNvPr id="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-S458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32138" y="1770289"/>
            <a:ext cx="715674" cy="246221"/>
            <a:chOff x="7620676" y="5012167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232138" y="1582695"/>
            <a:ext cx="715674" cy="246221"/>
            <a:chOff x="7620676" y="5012167"/>
            <a:chExt cx="862158" cy="350482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29035" y="1363870"/>
            <a:ext cx="1191299" cy="445087"/>
            <a:chOff x="455204" y="1139280"/>
            <a:chExt cx="1353603" cy="524707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55204" y="1139280"/>
              <a:ext cx="1353603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PKACA/PRKACA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1803400" y="1506990"/>
            <a:ext cx="2493582" cy="920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Elbow Connector 16"/>
          <p:cNvCxnSpPr/>
          <p:nvPr/>
        </p:nvCxnSpPr>
        <p:spPr bwMode="auto">
          <a:xfrm>
            <a:off x="1794933" y="1582695"/>
            <a:ext cx="2513408" cy="123111"/>
          </a:xfrm>
          <a:prstGeom prst="bentConnector3">
            <a:avLst>
              <a:gd name="adj1" fmla="val 8537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Elbow Connector 41"/>
          <p:cNvCxnSpPr/>
          <p:nvPr/>
        </p:nvCxnSpPr>
        <p:spPr bwMode="auto">
          <a:xfrm>
            <a:off x="3996269" y="1714273"/>
            <a:ext cx="303605" cy="187594"/>
          </a:xfrm>
          <a:prstGeom prst="bentConnector3">
            <a:avLst>
              <a:gd name="adj1" fmla="val -1971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Elbow Connector 102"/>
          <p:cNvCxnSpPr/>
          <p:nvPr/>
        </p:nvCxnSpPr>
        <p:spPr bwMode="auto">
          <a:xfrm>
            <a:off x="1783574" y="1660210"/>
            <a:ext cx="2555743" cy="608377"/>
          </a:xfrm>
          <a:prstGeom prst="bentConnector3">
            <a:avLst>
              <a:gd name="adj1" fmla="val 8047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" name="Straight Arrow Connector 104"/>
          <p:cNvCxnSpPr/>
          <p:nvPr/>
        </p:nvCxnSpPr>
        <p:spPr bwMode="auto">
          <a:xfrm>
            <a:off x="3843867" y="2090652"/>
            <a:ext cx="4785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2" name="Group 101"/>
          <p:cNvGrpSpPr/>
          <p:nvPr/>
        </p:nvGrpSpPr>
        <p:grpSpPr>
          <a:xfrm>
            <a:off x="2349022" y="2357930"/>
            <a:ext cx="1106841" cy="466427"/>
            <a:chOff x="507046" y="3634424"/>
            <a:chExt cx="1257639" cy="549865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Calmodulin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07" name="Rounded Rectangle 106"/>
          <p:cNvSpPr/>
          <p:nvPr/>
        </p:nvSpPr>
        <p:spPr bwMode="auto">
          <a:xfrm>
            <a:off x="971585" y="2509300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59560" y="2456442"/>
            <a:ext cx="550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</a:t>
            </a:r>
            <a:r>
              <a:rPr lang="en-US" sz="1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2+</a:t>
            </a:r>
            <a:endParaRPr lang="en-US" sz="1400" baseline="30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09" name="Straight Arrow Connector 108"/>
          <p:cNvCxnSpPr/>
          <p:nvPr/>
        </p:nvCxnSpPr>
        <p:spPr bwMode="auto">
          <a:xfrm>
            <a:off x="3447396" y="2605824"/>
            <a:ext cx="640192" cy="45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" name="Straight Arrow Connector 109"/>
          <p:cNvCxnSpPr/>
          <p:nvPr/>
        </p:nvCxnSpPr>
        <p:spPr bwMode="auto">
          <a:xfrm>
            <a:off x="1597843" y="2610331"/>
            <a:ext cx="7444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" name="Group 6"/>
          <p:cNvGrpSpPr/>
          <p:nvPr/>
        </p:nvGrpSpPr>
        <p:grpSpPr>
          <a:xfrm>
            <a:off x="1883575" y="3623718"/>
            <a:ext cx="1313362" cy="686415"/>
            <a:chOff x="1916756" y="4570411"/>
            <a:chExt cx="1313362" cy="686415"/>
          </a:xfrm>
        </p:grpSpPr>
        <p:grpSp>
          <p:nvGrpSpPr>
            <p:cNvPr id="111" name="Group 110"/>
            <p:cNvGrpSpPr/>
            <p:nvPr/>
          </p:nvGrpSpPr>
          <p:grpSpPr>
            <a:xfrm>
              <a:off x="1916756" y="4811739"/>
              <a:ext cx="1313362" cy="445087"/>
              <a:chOff x="355196" y="1139280"/>
              <a:chExt cx="1492297" cy="524707"/>
            </a:xfrm>
          </p:grpSpPr>
          <p:sp>
            <p:nvSpPr>
              <p:cNvPr id="112" name="Rounded Rectangle 11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355196" y="1139280"/>
                <a:ext cx="1492297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AMPK</a:t>
                </a:r>
                <a:r>
                  <a:rPr lang="en-US" sz="10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1/PRKAA1</a:t>
                </a:r>
                <a:endParaRPr lang="en-US" sz="10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Q13131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2258760" y="4570411"/>
              <a:ext cx="715674" cy="246221"/>
              <a:chOff x="7620676" y="5012167"/>
              <a:chExt cx="862158" cy="350482"/>
            </a:xfrm>
          </p:grpSpPr>
          <p:sp>
            <p:nvSpPr>
              <p:cNvPr id="11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568595" y="3640652"/>
            <a:ext cx="1313362" cy="669481"/>
            <a:chOff x="577062" y="4570411"/>
            <a:chExt cx="1313362" cy="669481"/>
          </a:xfrm>
        </p:grpSpPr>
        <p:grpSp>
          <p:nvGrpSpPr>
            <p:cNvPr id="117" name="Group 116"/>
            <p:cNvGrpSpPr/>
            <p:nvPr/>
          </p:nvGrpSpPr>
          <p:grpSpPr>
            <a:xfrm>
              <a:off x="577062" y="4794805"/>
              <a:ext cx="1313362" cy="445087"/>
              <a:chOff x="355196" y="1139280"/>
              <a:chExt cx="1492297" cy="524707"/>
            </a:xfrm>
          </p:grpSpPr>
          <p:sp>
            <p:nvSpPr>
              <p:cNvPr id="118" name="Rounded Rectangle 11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355196" y="1139280"/>
                <a:ext cx="1492297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Akt1/</a:t>
                </a:r>
                <a:r>
                  <a:rPr lang="en-US" sz="1000" dirty="0" err="1" smtClean="0">
                    <a:solidFill>
                      <a:schemeClr val="bg1"/>
                    </a:solidFill>
                    <a:latin typeface="Arial" charset="0"/>
                  </a:rPr>
                  <a:t>PKB</a:t>
                </a:r>
                <a:r>
                  <a:rPr lang="en-US" sz="10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10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P31749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919066" y="4570411"/>
              <a:ext cx="715674" cy="246221"/>
              <a:chOff x="7620676" y="5012167"/>
              <a:chExt cx="862158" cy="350482"/>
            </a:xfrm>
          </p:grpSpPr>
          <p:sp>
            <p:nvSpPr>
              <p:cNvPr id="12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+T308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3198555" y="3623718"/>
            <a:ext cx="1313362" cy="686415"/>
            <a:chOff x="3264705" y="4595128"/>
            <a:chExt cx="1313362" cy="686415"/>
          </a:xfrm>
        </p:grpSpPr>
        <p:grpSp>
          <p:nvGrpSpPr>
            <p:cNvPr id="123" name="Group 122"/>
            <p:cNvGrpSpPr/>
            <p:nvPr/>
          </p:nvGrpSpPr>
          <p:grpSpPr>
            <a:xfrm>
              <a:off x="3264705" y="4836456"/>
              <a:ext cx="1313362" cy="445087"/>
              <a:chOff x="355196" y="1139280"/>
              <a:chExt cx="1492297" cy="524707"/>
            </a:xfrm>
          </p:grpSpPr>
          <p:sp>
            <p:nvSpPr>
              <p:cNvPr id="124" name="Rounded Rectangle 123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355196" y="1139280"/>
                <a:ext cx="1492297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CaMK1</a:t>
                </a:r>
                <a:r>
                  <a:rPr lang="en-US" sz="10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10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Q14012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3606709" y="4595128"/>
              <a:ext cx="715674" cy="246221"/>
              <a:chOff x="7620676" y="5012167"/>
              <a:chExt cx="862158" cy="350482"/>
            </a:xfrm>
          </p:grpSpPr>
          <p:sp>
            <p:nvSpPr>
              <p:cNvPr id="12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+T177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4513535" y="3437438"/>
            <a:ext cx="1313362" cy="872695"/>
            <a:chOff x="4556892" y="4419610"/>
            <a:chExt cx="1313362" cy="872695"/>
          </a:xfrm>
        </p:grpSpPr>
        <p:grpSp>
          <p:nvGrpSpPr>
            <p:cNvPr id="129" name="Group 128"/>
            <p:cNvGrpSpPr/>
            <p:nvPr/>
          </p:nvGrpSpPr>
          <p:grpSpPr>
            <a:xfrm>
              <a:off x="4556892" y="4847218"/>
              <a:ext cx="1313362" cy="445087"/>
              <a:chOff x="355196" y="1139280"/>
              <a:chExt cx="1492297" cy="524707"/>
            </a:xfrm>
          </p:grpSpPr>
          <p:sp>
            <p:nvSpPr>
              <p:cNvPr id="130" name="Rounded Rectangle 12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355196" y="1139280"/>
                <a:ext cx="1492297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CaMK1</a:t>
                </a:r>
                <a:r>
                  <a:rPr lang="en-US" sz="10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d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Q8IU85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4898896" y="4605890"/>
              <a:ext cx="715674" cy="246221"/>
              <a:chOff x="7620676" y="5012167"/>
              <a:chExt cx="862158" cy="350482"/>
            </a:xfrm>
          </p:grpSpPr>
          <p:sp>
            <p:nvSpPr>
              <p:cNvPr id="13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4898890" y="4419610"/>
              <a:ext cx="715674" cy="246221"/>
              <a:chOff x="7620676" y="5012167"/>
              <a:chExt cx="862158" cy="350482"/>
            </a:xfrm>
          </p:grpSpPr>
          <p:sp>
            <p:nvSpPr>
              <p:cNvPr id="13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+S122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845449" y="3081818"/>
            <a:ext cx="1313362" cy="1228315"/>
            <a:chOff x="5827262" y="4053266"/>
            <a:chExt cx="1313362" cy="1228315"/>
          </a:xfrm>
        </p:grpSpPr>
        <p:grpSp>
          <p:nvGrpSpPr>
            <p:cNvPr id="138" name="Group 137"/>
            <p:cNvGrpSpPr/>
            <p:nvPr/>
          </p:nvGrpSpPr>
          <p:grpSpPr>
            <a:xfrm>
              <a:off x="5827262" y="4836494"/>
              <a:ext cx="1313362" cy="445087"/>
              <a:chOff x="355196" y="1139280"/>
              <a:chExt cx="1492297" cy="524707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355196" y="1139280"/>
                <a:ext cx="1492297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CaMK4</a:t>
                </a:r>
                <a:endPara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Q16566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6152332" y="4425826"/>
              <a:ext cx="715674" cy="246221"/>
              <a:chOff x="7620676" y="5012167"/>
              <a:chExt cx="862158" cy="350482"/>
            </a:xfrm>
          </p:grpSpPr>
          <p:sp>
            <p:nvSpPr>
              <p:cNvPr id="14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+T200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152326" y="4239546"/>
              <a:ext cx="715674" cy="246221"/>
              <a:chOff x="7620676" y="5012167"/>
              <a:chExt cx="862158" cy="350482"/>
            </a:xfrm>
          </p:grpSpPr>
          <p:sp>
            <p:nvSpPr>
              <p:cNvPr id="14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6148605" y="4601588"/>
              <a:ext cx="715674" cy="246221"/>
              <a:chOff x="7630676" y="5317355"/>
              <a:chExt cx="862158" cy="350482"/>
            </a:xfrm>
          </p:grpSpPr>
          <p:sp>
            <p:nvSpPr>
              <p:cNvPr id="15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-T204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6152320" y="4053266"/>
              <a:ext cx="715674" cy="246221"/>
              <a:chOff x="7620676" y="5012167"/>
              <a:chExt cx="862158" cy="350482"/>
            </a:xfrm>
          </p:grpSpPr>
          <p:sp>
            <p:nvSpPr>
              <p:cNvPr id="15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7185828" y="3641293"/>
            <a:ext cx="1313362" cy="668840"/>
            <a:chOff x="7143493" y="4613425"/>
            <a:chExt cx="1313362" cy="668840"/>
          </a:xfrm>
        </p:grpSpPr>
        <p:grpSp>
          <p:nvGrpSpPr>
            <p:cNvPr id="155" name="Group 154"/>
            <p:cNvGrpSpPr/>
            <p:nvPr/>
          </p:nvGrpSpPr>
          <p:grpSpPr>
            <a:xfrm>
              <a:off x="7143493" y="4837178"/>
              <a:ext cx="1313362" cy="445087"/>
              <a:chOff x="355196" y="1139280"/>
              <a:chExt cx="1492297" cy="524707"/>
            </a:xfrm>
          </p:grpSpPr>
          <p:sp>
            <p:nvSpPr>
              <p:cNvPr id="156" name="Rounded Rectangle 15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355196" y="1139280"/>
                <a:ext cx="1492297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PASK</a:t>
                </a:r>
                <a:endParaRPr lang="en-US" sz="10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Q96RG2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7473829" y="4613425"/>
              <a:ext cx="715674" cy="246221"/>
              <a:chOff x="7592082" y="6008140"/>
              <a:chExt cx="862158" cy="350482"/>
            </a:xfrm>
          </p:grpSpPr>
          <p:sp>
            <p:nvSpPr>
              <p:cNvPr id="16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T642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8" name="Elbow Connector 17"/>
          <p:cNvCxnSpPr/>
          <p:nvPr/>
        </p:nvCxnSpPr>
        <p:spPr bwMode="auto">
          <a:xfrm>
            <a:off x="5059769" y="2696931"/>
            <a:ext cx="2018364" cy="884489"/>
          </a:xfrm>
          <a:prstGeom prst="bentConnector3">
            <a:avLst>
              <a:gd name="adj1" fmla="val 10033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6781611" y="3225812"/>
            <a:ext cx="2965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Arrow Connector 165"/>
          <p:cNvCxnSpPr/>
          <p:nvPr/>
        </p:nvCxnSpPr>
        <p:spPr bwMode="auto">
          <a:xfrm flipH="1">
            <a:off x="6781605" y="3378212"/>
            <a:ext cx="2965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/>
          <p:nvPr/>
        </p:nvCxnSpPr>
        <p:spPr bwMode="auto">
          <a:xfrm flipH="1">
            <a:off x="6781605" y="3581420"/>
            <a:ext cx="2965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Elbow Connector 169"/>
          <p:cNvCxnSpPr/>
          <p:nvPr/>
        </p:nvCxnSpPr>
        <p:spPr bwMode="auto">
          <a:xfrm rot="10800000" flipV="1">
            <a:off x="1883575" y="2696930"/>
            <a:ext cx="3366788" cy="528881"/>
          </a:xfrm>
          <a:prstGeom prst="bentConnector3">
            <a:avLst>
              <a:gd name="adj1" fmla="val 20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>
            <a:off x="1881957" y="3225812"/>
            <a:ext cx="0" cy="515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>
            <a:off x="4548955" y="3234279"/>
            <a:ext cx="0" cy="515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1510195" y="3759184"/>
            <a:ext cx="8199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4138971" y="3749511"/>
            <a:ext cx="8199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4548955" y="3564486"/>
            <a:ext cx="411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Elbow Connector 182"/>
          <p:cNvCxnSpPr>
            <a:stCxn id="69" idx="3"/>
          </p:cNvCxnSpPr>
          <p:nvPr/>
        </p:nvCxnSpPr>
        <p:spPr bwMode="auto">
          <a:xfrm>
            <a:off x="5092360" y="2610230"/>
            <a:ext cx="1686069" cy="1165885"/>
          </a:xfrm>
          <a:prstGeom prst="bentConnector3">
            <a:avLst>
              <a:gd name="adj1" fmla="val 12381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3" name="Elbow Connector 192"/>
          <p:cNvCxnSpPr/>
          <p:nvPr/>
        </p:nvCxnSpPr>
        <p:spPr bwMode="auto">
          <a:xfrm>
            <a:off x="5092360" y="2525560"/>
            <a:ext cx="2529412" cy="1250555"/>
          </a:xfrm>
          <a:prstGeom prst="bentConnector3">
            <a:avLst>
              <a:gd name="adj1" fmla="val 8615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857</TotalTime>
  <Words>68</Words>
  <Application>Microsoft Macintosh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63</cp:revision>
  <dcterms:created xsi:type="dcterms:W3CDTF">2014-02-16T01:31:59Z</dcterms:created>
  <dcterms:modified xsi:type="dcterms:W3CDTF">2016-03-21T23:01:04Z</dcterms:modified>
</cp:coreProperties>
</file>