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75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2AFF"/>
    <a:srgbClr val="7298BD"/>
    <a:srgbClr val="00C100"/>
    <a:srgbClr val="B1783F"/>
    <a:srgbClr val="969600"/>
    <a:srgbClr val="AB743D"/>
    <a:srgbClr val="8EB8D8"/>
    <a:srgbClr val="FFF777"/>
    <a:srgbClr val="90B1D0"/>
    <a:srgbClr val="00A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4684" autoAdjust="0"/>
    <p:restoredTop sz="94756" autoAdjust="0"/>
  </p:normalViewPr>
  <p:slideViewPr>
    <p:cSldViewPr snapToGrid="0" snapToObjects="1">
      <p:cViewPr varScale="1">
        <p:scale>
          <a:sx n="146" d="100"/>
          <a:sy n="146" d="100"/>
        </p:scale>
        <p:origin x="-48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53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65D0B-94E1-42B8-BEA4-DFA1429F7219}" type="datetimeFigureOut">
              <a:rPr lang="en-GB" smtClean="0"/>
              <a:t>16-01-12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0ECCF5-D3A0-438F-B927-A81215D4EE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919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1998453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1860812" y="3178727"/>
            <a:ext cx="1340126" cy="445087"/>
            <a:chOff x="371271" y="1139280"/>
            <a:chExt cx="1522707" cy="524707"/>
          </a:xfrm>
        </p:grpSpPr>
        <p:sp>
          <p:nvSpPr>
            <p:cNvPr id="21" name="Rounded Rectangle 20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CDK5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Q00535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171981" y="1989097"/>
            <a:ext cx="1106841" cy="464212"/>
            <a:chOff x="3740102" y="2066168"/>
            <a:chExt cx="1257639" cy="547253"/>
          </a:xfrm>
        </p:grpSpPr>
        <p:sp>
          <p:nvSpPr>
            <p:cNvPr id="10" name="Rounded Rectangle 9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PPP1CA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P62136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3720667" y="2999696"/>
            <a:ext cx="1106841" cy="460785"/>
            <a:chOff x="507046" y="4525112"/>
            <a:chExt cx="1257639" cy="543213"/>
          </a:xfrm>
        </p:grpSpPr>
        <p:sp>
          <p:nvSpPr>
            <p:cNvPr id="34" name="Snip Same Side Corner Rectangle 33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7046" y="4530424"/>
              <a:ext cx="1257639" cy="537901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PYGB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P11216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173529" y="3920213"/>
            <a:ext cx="1106841" cy="466427"/>
            <a:chOff x="473789" y="5344549"/>
            <a:chExt cx="1257639" cy="549865"/>
          </a:xfrm>
        </p:grpSpPr>
        <p:sp>
          <p:nvSpPr>
            <p:cNvPr id="38" name="Snip Same Side Corner Rectangle 37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73789" y="5349861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MYO6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Q9UM54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6173527" y="3361413"/>
            <a:ext cx="1106841" cy="466427"/>
            <a:chOff x="507046" y="3634424"/>
            <a:chExt cx="1257639" cy="549865"/>
          </a:xfrm>
        </p:grpSpPr>
        <p:sp>
          <p:nvSpPr>
            <p:cNvPr id="36" name="Snip Same Side Corner Rectangle 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PPP1R2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P41236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6356453" y="1769742"/>
            <a:ext cx="715674" cy="246221"/>
            <a:chOff x="7630676" y="5329407"/>
            <a:chExt cx="862158" cy="350482"/>
          </a:xfrm>
        </p:grpSpPr>
        <p:sp>
          <p:nvSpPr>
            <p:cNvPr id="55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6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-T320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87" name="Elbow Connector 86"/>
          <p:cNvCxnSpPr/>
          <p:nvPr/>
        </p:nvCxnSpPr>
        <p:spPr bwMode="auto">
          <a:xfrm rot="5400000" flipH="1" flipV="1">
            <a:off x="4969864" y="2807814"/>
            <a:ext cx="2371133" cy="558610"/>
          </a:xfrm>
          <a:prstGeom prst="bentConnector3">
            <a:avLst>
              <a:gd name="adj1" fmla="val 99894"/>
            </a:avLst>
          </a:prstGeom>
          <a:ln w="28575" cmpd="sng">
            <a:solidFill>
              <a:srgbClr val="FF00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9" name="Elbow Connector 88"/>
          <p:cNvCxnSpPr/>
          <p:nvPr/>
        </p:nvCxnSpPr>
        <p:spPr bwMode="auto">
          <a:xfrm flipV="1">
            <a:off x="4818810" y="3588181"/>
            <a:ext cx="1354717" cy="772362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9" name="Elbow Connector 98"/>
          <p:cNvCxnSpPr/>
          <p:nvPr/>
        </p:nvCxnSpPr>
        <p:spPr bwMode="auto">
          <a:xfrm rot="5400000" flipH="1" flipV="1">
            <a:off x="4913322" y="3312972"/>
            <a:ext cx="1661492" cy="806728"/>
          </a:xfrm>
          <a:prstGeom prst="bentConnector2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41590"/>
            <a:ext cx="46836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dirty="0" smtClean="0">
                <a:solidFill>
                  <a:srgbClr val="FFBB07"/>
                </a:solidFill>
                <a:latin typeface="Arial Narrow" charset="0"/>
              </a:rPr>
              <a:t>Serine/Threonine-protein Kinase LMTK2</a:t>
            </a:r>
            <a:endParaRPr lang="en-US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130933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Q8IWU2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906086" y="6460450"/>
            <a:ext cx="34017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A5ADCB"/>
                </a:solidFill>
                <a:latin typeface="Arial Narrow"/>
                <a:cs typeface="Arial Narrow"/>
              </a:rPr>
              <a:t>Prepared by Emma </a:t>
            </a:r>
            <a:r>
              <a:rPr lang="en-US" sz="1200" dirty="0" err="1" smtClean="0">
                <a:solidFill>
                  <a:srgbClr val="A5ADCB"/>
                </a:solidFill>
                <a:latin typeface="Arial Narrow"/>
                <a:cs typeface="Arial Narrow"/>
              </a:rPr>
              <a:t>Titmuss</a:t>
            </a:r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 and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3609171" y="4185715"/>
            <a:ext cx="1340126" cy="445087"/>
            <a:chOff x="371271" y="1139280"/>
            <a:chExt cx="1522707" cy="524707"/>
          </a:xfrm>
        </p:grpSpPr>
        <p:sp>
          <p:nvSpPr>
            <p:cNvPr id="63" name="Rounded Rectangle 62"/>
            <p:cNvSpPr/>
            <p:nvPr/>
          </p:nvSpPr>
          <p:spPr bwMode="auto">
            <a:xfrm>
              <a:off x="587934" y="1143950"/>
              <a:ext cx="1080030" cy="520037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LMTK2/LMR2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Q8IWU2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6173526" y="2652338"/>
            <a:ext cx="1106841" cy="464212"/>
            <a:chOff x="3740102" y="2066168"/>
            <a:chExt cx="1257639" cy="547253"/>
          </a:xfrm>
        </p:grpSpPr>
        <p:sp>
          <p:nvSpPr>
            <p:cNvPr id="81" name="Rounded Rectangle 80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PPP1CC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P36873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6173529" y="1249716"/>
            <a:ext cx="1106841" cy="466427"/>
            <a:chOff x="507046" y="3634424"/>
            <a:chExt cx="1257639" cy="549865"/>
          </a:xfrm>
        </p:grpSpPr>
        <p:sp>
          <p:nvSpPr>
            <p:cNvPr id="85" name="Snip Same Side Corner Rectangle 8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CFTR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P13569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6367564" y="1016928"/>
            <a:ext cx="715674" cy="246221"/>
            <a:chOff x="7630676" y="5329407"/>
            <a:chExt cx="862158" cy="350482"/>
          </a:xfrm>
        </p:grpSpPr>
        <p:sp>
          <p:nvSpPr>
            <p:cNvPr id="92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3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-S737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94" name="Elbow Connector 93"/>
          <p:cNvCxnSpPr/>
          <p:nvPr/>
        </p:nvCxnSpPr>
        <p:spPr bwMode="auto">
          <a:xfrm rot="5400000" flipH="1" flipV="1">
            <a:off x="5793021" y="1223144"/>
            <a:ext cx="740998" cy="574789"/>
          </a:xfrm>
          <a:prstGeom prst="bentConnector3">
            <a:avLst>
              <a:gd name="adj1" fmla="val 100480"/>
            </a:avLst>
          </a:prstGeom>
          <a:ln w="28575" cmpd="sng">
            <a:solidFill>
              <a:srgbClr val="FF00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6" name="Elbow Connector 95"/>
          <p:cNvCxnSpPr/>
          <p:nvPr/>
        </p:nvCxnSpPr>
        <p:spPr bwMode="auto">
          <a:xfrm>
            <a:off x="5505969" y="4072518"/>
            <a:ext cx="667560" cy="8872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27" name="Group 126"/>
          <p:cNvGrpSpPr/>
          <p:nvPr/>
        </p:nvGrpSpPr>
        <p:grpSpPr>
          <a:xfrm>
            <a:off x="3921627" y="3942117"/>
            <a:ext cx="715674" cy="246221"/>
            <a:chOff x="7620676" y="5024219"/>
            <a:chExt cx="862158" cy="350482"/>
          </a:xfrm>
        </p:grpSpPr>
        <p:sp>
          <p:nvSpPr>
            <p:cNvPr id="128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29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+S1450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86" name="Elbow Connector 185"/>
          <p:cNvCxnSpPr/>
          <p:nvPr/>
        </p:nvCxnSpPr>
        <p:spPr bwMode="auto">
          <a:xfrm>
            <a:off x="3035676" y="3401271"/>
            <a:ext cx="885951" cy="684279"/>
          </a:xfrm>
          <a:prstGeom prst="bentConnector3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0" name="Elbow Connector 189"/>
          <p:cNvCxnSpPr/>
          <p:nvPr/>
        </p:nvCxnSpPr>
        <p:spPr bwMode="auto">
          <a:xfrm rot="5400000" flipH="1" flipV="1">
            <a:off x="4257068" y="3482124"/>
            <a:ext cx="1556985" cy="363919"/>
          </a:xfrm>
          <a:prstGeom prst="bentConnector3">
            <a:avLst>
              <a:gd name="adj1" fmla="val -842"/>
            </a:avLst>
          </a:prstGeom>
          <a:ln w="28575" cmpd="sng">
            <a:solidFill>
              <a:srgbClr val="00C1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 bwMode="auto">
          <a:xfrm flipH="1">
            <a:off x="4766622" y="4272685"/>
            <a:ext cx="112574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7" name="Straight Connector 26"/>
          <p:cNvCxnSpPr/>
          <p:nvPr/>
        </p:nvCxnSpPr>
        <p:spPr bwMode="auto">
          <a:xfrm>
            <a:off x="4810112" y="4535113"/>
            <a:ext cx="54798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" name="Straight Arrow Connector 28"/>
          <p:cNvCxnSpPr/>
          <p:nvPr/>
        </p:nvCxnSpPr>
        <p:spPr bwMode="auto">
          <a:xfrm flipH="1">
            <a:off x="4526317" y="2888041"/>
            <a:ext cx="70132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1" name="Elbow Connector 190"/>
          <p:cNvCxnSpPr/>
          <p:nvPr/>
        </p:nvCxnSpPr>
        <p:spPr bwMode="auto">
          <a:xfrm rot="10800000" flipV="1">
            <a:off x="3105262" y="4501288"/>
            <a:ext cx="2238026" cy="370097"/>
          </a:xfrm>
          <a:prstGeom prst="bentConnector3">
            <a:avLst>
              <a:gd name="adj1" fmla="val -137"/>
            </a:avLst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92" name="Group 191"/>
          <p:cNvGrpSpPr/>
          <p:nvPr/>
        </p:nvGrpSpPr>
        <p:grpSpPr>
          <a:xfrm>
            <a:off x="1973465" y="4674297"/>
            <a:ext cx="1106841" cy="466427"/>
            <a:chOff x="507046" y="3634424"/>
            <a:chExt cx="1257639" cy="549865"/>
          </a:xfrm>
        </p:grpSpPr>
        <p:sp>
          <p:nvSpPr>
            <p:cNvPr id="193" name="Snip Same Side Corner Rectangle 19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CDK5R1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Q15078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5" name="Group 194"/>
          <p:cNvGrpSpPr/>
          <p:nvPr/>
        </p:nvGrpSpPr>
        <p:grpSpPr>
          <a:xfrm>
            <a:off x="3921627" y="2764930"/>
            <a:ext cx="715674" cy="246221"/>
            <a:chOff x="7620676" y="5024219"/>
            <a:chExt cx="862158" cy="350482"/>
          </a:xfrm>
        </p:grpSpPr>
        <p:sp>
          <p:nvSpPr>
            <p:cNvPr id="19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97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</a:t>
              </a: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S15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68832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18838</TotalTime>
  <Words>47</Words>
  <Application>Microsoft Macintosh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277</cp:revision>
  <dcterms:created xsi:type="dcterms:W3CDTF">2014-02-16T01:31:59Z</dcterms:created>
  <dcterms:modified xsi:type="dcterms:W3CDTF">2016-01-13T07:46:20Z</dcterms:modified>
</cp:coreProperties>
</file>