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1120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831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3498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Serine/Threonine-Protein Kinase LMTK1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Q6ZMQ8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29892" y="6479309"/>
            <a:ext cx="3193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</a:t>
            </a:r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LeBlanc and Dr. Steven Pelech 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094433" y="3014088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LMR1/AATK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Q6ZMQ8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230886" y="2431488"/>
            <a:ext cx="715674" cy="246221"/>
            <a:chOff x="7592082" y="6020192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233332" y="2607779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233332" y="2779447"/>
            <a:ext cx="715674" cy="246221"/>
            <a:chOff x="7592082" y="6020192"/>
            <a:chExt cx="862158" cy="350482"/>
          </a:xfrm>
        </p:grpSpPr>
        <p:sp>
          <p:nvSpPr>
            <p:cNvPr id="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Y93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4" name="Elbow Connector 93"/>
          <p:cNvCxnSpPr/>
          <p:nvPr/>
        </p:nvCxnSpPr>
        <p:spPr bwMode="auto">
          <a:xfrm flipV="1">
            <a:off x="3305887" y="2531474"/>
            <a:ext cx="1030607" cy="703415"/>
          </a:xfrm>
          <a:prstGeom prst="bentConnector3">
            <a:avLst>
              <a:gd name="adj1" fmla="val 30283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2290175" y="3014088"/>
            <a:ext cx="1015712" cy="461921"/>
            <a:chOff x="537046" y="349955"/>
            <a:chExt cx="1154094" cy="54455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Fyn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290175" y="2329233"/>
            <a:ext cx="1015712" cy="461921"/>
            <a:chOff x="537046" y="349955"/>
            <a:chExt cx="1154094" cy="544552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Src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127968" y="1620460"/>
            <a:ext cx="1340126" cy="445087"/>
            <a:chOff x="371271" y="1139280"/>
            <a:chExt cx="1522707" cy="524707"/>
          </a:xfrm>
        </p:grpSpPr>
        <p:sp>
          <p:nvSpPr>
            <p:cNvPr id="120" name="Rounded Rectangle 11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2" name="Elbow Connector 121"/>
          <p:cNvCxnSpPr/>
          <p:nvPr/>
        </p:nvCxnSpPr>
        <p:spPr bwMode="auto">
          <a:xfrm>
            <a:off x="3305887" y="1818851"/>
            <a:ext cx="1521199" cy="912039"/>
          </a:xfrm>
          <a:prstGeom prst="bentConnector3">
            <a:avLst>
              <a:gd name="adj1" fmla="val 136826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2240495" y="3869031"/>
            <a:ext cx="1106841" cy="466427"/>
            <a:chOff x="507046" y="3634424"/>
            <a:chExt cx="1257639" cy="549865"/>
          </a:xfrm>
        </p:grpSpPr>
        <p:sp>
          <p:nvSpPr>
            <p:cNvPr id="101" name="Snip Same Side Corner Rectangle 1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Q15078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3" name="Elbow Connector 102"/>
          <p:cNvCxnSpPr>
            <a:endCxn id="63" idx="1"/>
          </p:cNvCxnSpPr>
          <p:nvPr/>
        </p:nvCxnSpPr>
        <p:spPr bwMode="auto">
          <a:xfrm flipV="1">
            <a:off x="3263830" y="3238613"/>
            <a:ext cx="863196" cy="815973"/>
          </a:xfrm>
          <a:prstGeom prst="bentConnector3">
            <a:avLst>
              <a:gd name="adj1" fmla="val 5706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5785568" y="3879700"/>
            <a:ext cx="1340126" cy="445088"/>
            <a:chOff x="371271" y="1139280"/>
            <a:chExt cx="1522707" cy="52470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587934" y="1143950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STLK3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Q9UEW8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" name="Elbow Connector 39"/>
          <p:cNvCxnSpPr/>
          <p:nvPr/>
        </p:nvCxnSpPr>
        <p:spPr bwMode="auto">
          <a:xfrm>
            <a:off x="5110145" y="3224729"/>
            <a:ext cx="345775" cy="809537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 bwMode="auto">
          <a:xfrm flipV="1">
            <a:off x="5445760" y="4047485"/>
            <a:ext cx="508772" cy="7101"/>
          </a:xfrm>
          <a:prstGeom prst="bentConnector3">
            <a:avLst>
              <a:gd name="adj1" fmla="val 2572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5870739" y="3012942"/>
            <a:ext cx="1106841" cy="464212"/>
            <a:chOff x="3740102" y="2066168"/>
            <a:chExt cx="1257639" cy="547253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P62136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7" name="Elbow Connector 46"/>
          <p:cNvCxnSpPr/>
          <p:nvPr/>
        </p:nvCxnSpPr>
        <p:spPr bwMode="auto">
          <a:xfrm flipV="1">
            <a:off x="5445760" y="3224742"/>
            <a:ext cx="508772" cy="7101"/>
          </a:xfrm>
          <a:prstGeom prst="bentConnector3">
            <a:avLst>
              <a:gd name="adj1" fmla="val 2572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>
            <a:off x="3606800" y="2919131"/>
            <a:ext cx="7321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3240730" y="2534685"/>
            <a:ext cx="3660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942</TotalTime>
  <Words>38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2015-11-28T00:43:03Z</dcterms:created>
  <dcterms:modified xsi:type="dcterms:W3CDTF">2016-01-13T07:04:17Z</dcterms:modified>
</cp:coreProperties>
</file>