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150" d="100"/>
          <a:sy n="150" d="100"/>
        </p:scale>
        <p:origin x="-4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1969580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Group 78"/>
          <p:cNvGrpSpPr/>
          <p:nvPr/>
        </p:nvGrpSpPr>
        <p:grpSpPr>
          <a:xfrm>
            <a:off x="4224864" y="2721534"/>
            <a:ext cx="1015712" cy="461921"/>
            <a:chOff x="537046" y="349955"/>
            <a:chExt cx="1154094" cy="544552"/>
          </a:xfrm>
        </p:grpSpPr>
        <p:sp>
          <p:nvSpPr>
            <p:cNvPr id="23" name="Rounded Rectangle 22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STYK1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Q6J9G0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6158882" y="3510132"/>
            <a:ext cx="1340126" cy="445087"/>
            <a:chOff x="371271" y="1139280"/>
            <a:chExt cx="1522707" cy="524707"/>
          </a:xfrm>
        </p:grpSpPr>
        <p:sp>
          <p:nvSpPr>
            <p:cNvPr id="21" name="Rounded Rectangle 20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AKT1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P31749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89" name="Elbow Connector 88"/>
          <p:cNvCxnSpPr>
            <a:stCxn id="22" idx="3"/>
            <a:endCxn id="21" idx="1"/>
          </p:cNvCxnSpPr>
          <p:nvPr/>
        </p:nvCxnSpPr>
        <p:spPr bwMode="auto">
          <a:xfrm>
            <a:off x="5240576" y="2952495"/>
            <a:ext cx="1108990" cy="782161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089392" y="112973"/>
            <a:ext cx="4885267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Tyrosine protein kinase 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STYK1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Q6J9G0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850473" y="6460682"/>
            <a:ext cx="3496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</a:t>
            </a:r>
            <a:r>
              <a:rPr lang="en-US" sz="1200" dirty="0" err="1" smtClean="0">
                <a:solidFill>
                  <a:srgbClr val="A5ADCB"/>
                </a:solidFill>
                <a:latin typeface="Arial Narrow"/>
                <a:cs typeface="Arial Narrow"/>
              </a:rPr>
              <a:t>Sofya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 </a:t>
            </a:r>
            <a:r>
              <a:rPr lang="en-US" sz="1200" dirty="0" err="1" smtClean="0">
                <a:solidFill>
                  <a:srgbClr val="A5ADCB"/>
                </a:solidFill>
                <a:latin typeface="Arial Narrow"/>
                <a:cs typeface="Arial Narrow"/>
              </a:rPr>
              <a:t>Langman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 and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2018919" y="3501703"/>
            <a:ext cx="1340126" cy="445087"/>
            <a:chOff x="371271" y="1139280"/>
            <a:chExt cx="1522707" cy="524707"/>
          </a:xfrm>
        </p:grpSpPr>
        <p:sp>
          <p:nvSpPr>
            <p:cNvPr id="66" name="Rounded Rectangle 65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GSK3B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P49841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81" name="Elbow Connector 80"/>
          <p:cNvCxnSpPr>
            <a:stCxn id="66" idx="3"/>
            <a:endCxn id="22" idx="1"/>
          </p:cNvCxnSpPr>
          <p:nvPr/>
        </p:nvCxnSpPr>
        <p:spPr bwMode="auto">
          <a:xfrm flipV="1">
            <a:off x="3160131" y="2952495"/>
            <a:ext cx="1064733" cy="773732"/>
          </a:xfrm>
          <a:prstGeom prst="bentConnector3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4199463" y="3488868"/>
            <a:ext cx="1106841" cy="466427"/>
            <a:chOff x="507046" y="3634424"/>
            <a:chExt cx="1257639" cy="549865"/>
          </a:xfrm>
        </p:grpSpPr>
        <p:sp>
          <p:nvSpPr>
            <p:cNvPr id="18" name="Snip Same Side Corner Rectangle 1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HSP90AB1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P08238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4" name="Straight Arrow Connector 3"/>
          <p:cNvCxnSpPr/>
          <p:nvPr/>
        </p:nvCxnSpPr>
        <p:spPr bwMode="auto">
          <a:xfrm>
            <a:off x="3727301" y="3726227"/>
            <a:ext cx="55033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8832</TotalTime>
  <Words>24</Words>
  <Application>Microsoft Macintosh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86</cp:revision>
  <dcterms:created xsi:type="dcterms:W3CDTF">2014-02-16T01:31:59Z</dcterms:created>
  <dcterms:modified xsi:type="dcterms:W3CDTF">2016-01-14T06:34:45Z</dcterms:modified>
</cp:coreProperties>
</file>