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1" autoAdjust="0"/>
  </p:normalViewPr>
  <p:slideViewPr>
    <p:cSldViewPr snapToGrid="0" snapToObjects="1">
      <p:cViewPr>
        <p:scale>
          <a:sx n="140" d="100"/>
          <a:sy n="140" d="100"/>
        </p:scale>
        <p:origin x="-1360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94399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2648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BDNF/NT-3 Growth Factors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91403" y="114177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Q16620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779158" y="6469149"/>
            <a:ext cx="34518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738691" y="4096289"/>
            <a:ext cx="1015712" cy="461921"/>
            <a:chOff x="537046" y="349955"/>
            <a:chExt cx="1154094" cy="544552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TrkB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/NTRK2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Q16620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888710" y="3877448"/>
            <a:ext cx="715674" cy="246221"/>
            <a:chOff x="7592082" y="6020192"/>
            <a:chExt cx="862158" cy="350482"/>
          </a:xfrm>
        </p:grpSpPr>
        <p:sp>
          <p:nvSpPr>
            <p:cNvPr id="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Y817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888710" y="3691281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888710" y="3524663"/>
            <a:ext cx="715674" cy="246221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888710" y="3335571"/>
            <a:ext cx="715674" cy="246221"/>
            <a:chOff x="7620676" y="502421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+S703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888710" y="3144914"/>
            <a:ext cx="715674" cy="246221"/>
            <a:chOff x="7620676" y="5024219"/>
            <a:chExt cx="862158" cy="350482"/>
          </a:xfrm>
        </p:grpSpPr>
        <p:sp>
          <p:nvSpPr>
            <p:cNvPr id="9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891055" y="2955040"/>
            <a:ext cx="715674" cy="246221"/>
            <a:chOff x="7620676" y="5024219"/>
            <a:chExt cx="862158" cy="350482"/>
          </a:xfrm>
        </p:grpSpPr>
        <p:sp>
          <p:nvSpPr>
            <p:cNvPr id="10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+Y516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888710" y="2763137"/>
            <a:ext cx="715674" cy="246221"/>
            <a:chOff x="7592082" y="6020192"/>
            <a:chExt cx="862158" cy="350482"/>
          </a:xfrm>
        </p:grpSpPr>
        <p:sp>
          <p:nvSpPr>
            <p:cNvPr id="1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10" name="Elbow Connector 109"/>
          <p:cNvCxnSpPr/>
          <p:nvPr/>
        </p:nvCxnSpPr>
        <p:spPr bwMode="auto">
          <a:xfrm>
            <a:off x="5956005" y="2005430"/>
            <a:ext cx="276641" cy="4650"/>
          </a:xfrm>
          <a:prstGeom prst="bentConnector3">
            <a:avLst>
              <a:gd name="adj1" fmla="val 474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6141936" y="3620319"/>
            <a:ext cx="1106841" cy="466427"/>
            <a:chOff x="507046" y="3634424"/>
            <a:chExt cx="1257639" cy="549865"/>
          </a:xfrm>
        </p:grpSpPr>
        <p:sp>
          <p:nvSpPr>
            <p:cNvPr id="113" name="Snip Same Side Corner Rectangle 1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Q92529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6337519" y="3397047"/>
            <a:ext cx="715674" cy="246221"/>
            <a:chOff x="7592082" y="6020192"/>
            <a:chExt cx="862158" cy="350482"/>
          </a:xfrm>
        </p:grpSpPr>
        <p:sp>
          <p:nvSpPr>
            <p:cNvPr id="1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Y424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6337519" y="3194318"/>
            <a:ext cx="715674" cy="246221"/>
            <a:chOff x="7592082" y="6020192"/>
            <a:chExt cx="862158" cy="350482"/>
          </a:xfrm>
        </p:grpSpPr>
        <p:sp>
          <p:nvSpPr>
            <p:cNvPr id="11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6337519" y="2990806"/>
            <a:ext cx="715674" cy="246221"/>
            <a:chOff x="7592082" y="6020192"/>
            <a:chExt cx="862158" cy="350482"/>
          </a:xfrm>
        </p:grpSpPr>
        <p:sp>
          <p:nvSpPr>
            <p:cNvPr id="12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Y380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6337519" y="2787840"/>
            <a:ext cx="715674" cy="246221"/>
            <a:chOff x="7592082" y="6020192"/>
            <a:chExt cx="862158" cy="350482"/>
          </a:xfrm>
        </p:grpSpPr>
        <p:sp>
          <p:nvSpPr>
            <p:cNvPr id="12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337519" y="2584328"/>
            <a:ext cx="715674" cy="246221"/>
            <a:chOff x="7620676" y="5024219"/>
            <a:chExt cx="862158" cy="350482"/>
          </a:xfrm>
        </p:grpSpPr>
        <p:sp>
          <p:nvSpPr>
            <p:cNvPr id="12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9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+Y342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6337519" y="2381089"/>
            <a:ext cx="715674" cy="246221"/>
            <a:chOff x="7620676" y="5024219"/>
            <a:chExt cx="862158" cy="350482"/>
          </a:xfrm>
        </p:grpSpPr>
        <p:sp>
          <p:nvSpPr>
            <p:cNvPr id="13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+Y341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33" name="Elbow Connector 132"/>
          <p:cNvCxnSpPr/>
          <p:nvPr/>
        </p:nvCxnSpPr>
        <p:spPr bwMode="auto">
          <a:xfrm flipV="1">
            <a:off x="5851409" y="2922906"/>
            <a:ext cx="540000" cy="1260000"/>
          </a:xfrm>
          <a:prstGeom prst="bentConnector3">
            <a:avLst>
              <a:gd name="adj1" fmla="val 42944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4" name="Elbow Connector 133"/>
          <p:cNvCxnSpPr/>
          <p:nvPr/>
        </p:nvCxnSpPr>
        <p:spPr bwMode="auto">
          <a:xfrm>
            <a:off x="6103836" y="3112573"/>
            <a:ext cx="285379" cy="7831"/>
          </a:xfrm>
          <a:prstGeom prst="bentConnector3">
            <a:avLst>
              <a:gd name="adj1" fmla="val -340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 bwMode="auto">
          <a:xfrm>
            <a:off x="6103836" y="3315773"/>
            <a:ext cx="285379" cy="7831"/>
          </a:xfrm>
          <a:prstGeom prst="bentConnector3">
            <a:avLst>
              <a:gd name="adj1" fmla="val -340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7" name="Elbow Connector 136"/>
          <p:cNvCxnSpPr/>
          <p:nvPr/>
        </p:nvCxnSpPr>
        <p:spPr bwMode="auto">
          <a:xfrm>
            <a:off x="6103836" y="3506273"/>
            <a:ext cx="285379" cy="7831"/>
          </a:xfrm>
          <a:prstGeom prst="bentConnector3">
            <a:avLst>
              <a:gd name="adj1" fmla="val -3402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8" name="Elbow Connector 137"/>
          <p:cNvCxnSpPr/>
          <p:nvPr/>
        </p:nvCxnSpPr>
        <p:spPr bwMode="auto">
          <a:xfrm rot="5400000" flipH="1" flipV="1">
            <a:off x="4627530" y="2720280"/>
            <a:ext cx="2936055" cy="256035"/>
          </a:xfrm>
          <a:prstGeom prst="bentConnector3">
            <a:avLst>
              <a:gd name="adj1" fmla="val 100362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0" name="Elbow Connector 139"/>
          <p:cNvCxnSpPr/>
          <p:nvPr/>
        </p:nvCxnSpPr>
        <p:spPr bwMode="auto">
          <a:xfrm>
            <a:off x="5991010" y="2699570"/>
            <a:ext cx="432000" cy="5137"/>
          </a:xfrm>
          <a:prstGeom prst="bentConnector3">
            <a:avLst>
              <a:gd name="adj1" fmla="val 2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1" name="Group 140"/>
          <p:cNvGrpSpPr/>
          <p:nvPr/>
        </p:nvGrpSpPr>
        <p:grpSpPr>
          <a:xfrm>
            <a:off x="7311663" y="3618867"/>
            <a:ext cx="1106841" cy="466427"/>
            <a:chOff x="507046" y="4525112"/>
            <a:chExt cx="1257639" cy="549865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PLCG1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P19174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7507246" y="3378821"/>
            <a:ext cx="715674" cy="246221"/>
            <a:chOff x="7592082" y="6020192"/>
            <a:chExt cx="862158" cy="350482"/>
          </a:xfrm>
        </p:grpSpPr>
        <p:sp>
          <p:nvSpPr>
            <p:cNvPr id="14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7501279" y="3202603"/>
            <a:ext cx="715674" cy="246221"/>
            <a:chOff x="7620676" y="5024219"/>
            <a:chExt cx="862158" cy="350482"/>
          </a:xfrm>
        </p:grpSpPr>
        <p:sp>
          <p:nvSpPr>
            <p:cNvPr id="14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7307032" y="2567634"/>
            <a:ext cx="1106841" cy="466427"/>
            <a:chOff x="507046" y="3634424"/>
            <a:chExt cx="1257639" cy="549865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KCNA3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P22001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7504442" y="2343862"/>
            <a:ext cx="715674" cy="246221"/>
            <a:chOff x="7592082" y="6020192"/>
            <a:chExt cx="862158" cy="350482"/>
          </a:xfrm>
        </p:grpSpPr>
        <p:sp>
          <p:nvSpPr>
            <p:cNvPr id="15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Y499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7504442" y="2163960"/>
            <a:ext cx="715674" cy="246221"/>
            <a:chOff x="7592082" y="6020192"/>
            <a:chExt cx="862158" cy="350482"/>
          </a:xfrm>
        </p:grpSpPr>
        <p:sp>
          <p:nvSpPr>
            <p:cNvPr id="15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Y163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7504442" y="1964010"/>
            <a:ext cx="715674" cy="246221"/>
            <a:chOff x="7592082" y="6020192"/>
            <a:chExt cx="862158" cy="350482"/>
          </a:xfrm>
        </p:grpSpPr>
        <p:sp>
          <p:nvSpPr>
            <p:cNvPr id="16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7504442" y="1783429"/>
            <a:ext cx="715674" cy="246221"/>
            <a:chOff x="7592082" y="6020192"/>
            <a:chExt cx="862158" cy="350482"/>
          </a:xfrm>
        </p:grpSpPr>
        <p:sp>
          <p:nvSpPr>
            <p:cNvPr id="16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Y161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7" name="Group 166"/>
          <p:cNvGrpSpPr/>
          <p:nvPr/>
        </p:nvGrpSpPr>
        <p:grpSpPr>
          <a:xfrm>
            <a:off x="7307032" y="1165930"/>
            <a:ext cx="1106841" cy="466427"/>
            <a:chOff x="507046" y="3634424"/>
            <a:chExt cx="1257639" cy="549865"/>
          </a:xfrm>
        </p:grpSpPr>
        <p:sp>
          <p:nvSpPr>
            <p:cNvPr id="168" name="Snip Same Side Corner Rectangle 1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TIAM1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Q13009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7498638" y="950906"/>
            <a:ext cx="715674" cy="246221"/>
            <a:chOff x="7592082" y="6020192"/>
            <a:chExt cx="862158" cy="350482"/>
          </a:xfrm>
        </p:grpSpPr>
        <p:sp>
          <p:nvSpPr>
            <p:cNvPr id="17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73" name="Elbow Connector 172"/>
          <p:cNvCxnSpPr/>
          <p:nvPr/>
        </p:nvCxnSpPr>
        <p:spPr bwMode="auto">
          <a:xfrm rot="5400000" flipH="1" flipV="1">
            <a:off x="4977596" y="1832817"/>
            <a:ext cx="3101699" cy="1548085"/>
          </a:xfrm>
          <a:prstGeom prst="bentConnector3">
            <a:avLst>
              <a:gd name="adj1" fmla="val -597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4" name="Elbow Connector 173"/>
          <p:cNvCxnSpPr/>
          <p:nvPr/>
        </p:nvCxnSpPr>
        <p:spPr bwMode="auto">
          <a:xfrm flipV="1">
            <a:off x="7303566" y="1901466"/>
            <a:ext cx="288817" cy="6785"/>
          </a:xfrm>
          <a:prstGeom prst="bentConnector3">
            <a:avLst>
              <a:gd name="adj1" fmla="val 163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8" name="Group 177"/>
          <p:cNvGrpSpPr/>
          <p:nvPr/>
        </p:nvGrpSpPr>
        <p:grpSpPr>
          <a:xfrm>
            <a:off x="3284764" y="3704288"/>
            <a:ext cx="1106841" cy="466427"/>
            <a:chOff x="507046" y="3634424"/>
            <a:chExt cx="1257639" cy="549865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BDNF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P23560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3284764" y="3119133"/>
            <a:ext cx="1106841" cy="466427"/>
            <a:chOff x="507046" y="3634424"/>
            <a:chExt cx="1257639" cy="549865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NTF4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P34130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3284764" y="2533738"/>
            <a:ext cx="1106841" cy="466427"/>
            <a:chOff x="507046" y="3634424"/>
            <a:chExt cx="1257639" cy="549865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NTF3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P20783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6141936" y="1802872"/>
            <a:ext cx="1106841" cy="466427"/>
            <a:chOff x="507046" y="3634424"/>
            <a:chExt cx="1257639" cy="549865"/>
          </a:xfrm>
        </p:grpSpPr>
        <p:sp>
          <p:nvSpPr>
            <p:cNvPr id="188" name="Snip Same Side Corner Rectangle 1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P98077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6141936" y="1181084"/>
            <a:ext cx="1106841" cy="466427"/>
            <a:chOff x="507046" y="3634424"/>
            <a:chExt cx="1257639" cy="549865"/>
          </a:xfrm>
        </p:grpSpPr>
        <p:sp>
          <p:nvSpPr>
            <p:cNvPr id="195" name="Snip Same Side Corner Rectangle 1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1981443" y="4562097"/>
            <a:ext cx="1106841" cy="466427"/>
            <a:chOff x="507046" y="3634424"/>
            <a:chExt cx="1257639" cy="549865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5" name="Group 214"/>
          <p:cNvGrpSpPr/>
          <p:nvPr/>
        </p:nvGrpSpPr>
        <p:grpSpPr>
          <a:xfrm>
            <a:off x="1976721" y="3127564"/>
            <a:ext cx="1106841" cy="466427"/>
            <a:chOff x="507046" y="3634424"/>
            <a:chExt cx="1257639" cy="549865"/>
          </a:xfrm>
        </p:grpSpPr>
        <p:sp>
          <p:nvSpPr>
            <p:cNvPr id="216" name="Snip Same Side Corner Rectangle 2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SQSTM1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Q13501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8" name="Group 217"/>
          <p:cNvGrpSpPr/>
          <p:nvPr/>
        </p:nvGrpSpPr>
        <p:grpSpPr>
          <a:xfrm>
            <a:off x="670334" y="3115365"/>
            <a:ext cx="1106841" cy="466427"/>
            <a:chOff x="473789" y="5344549"/>
            <a:chExt cx="1257639" cy="549865"/>
          </a:xfrm>
        </p:grpSpPr>
        <p:sp>
          <p:nvSpPr>
            <p:cNvPr id="219" name="Snip Same Side Corner Rectangle 218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GIPC1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O14908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4660821" y="2203450"/>
            <a:ext cx="1106841" cy="466427"/>
            <a:chOff x="507046" y="3634424"/>
            <a:chExt cx="1257639" cy="549865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O43559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4654205" y="1628649"/>
            <a:ext cx="1106841" cy="466427"/>
            <a:chOff x="507046" y="3634424"/>
            <a:chExt cx="1257639" cy="549865"/>
          </a:xfrm>
        </p:grpSpPr>
        <p:sp>
          <p:nvSpPr>
            <p:cNvPr id="228" name="Snip Same Side Corner Rectangle 2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FRS2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Q8WU20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6148823" y="4343868"/>
            <a:ext cx="1106841" cy="466427"/>
            <a:chOff x="507046" y="3634424"/>
            <a:chExt cx="1257639" cy="549865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SH2B1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Q9NRF2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963704" y="1335379"/>
            <a:ext cx="1106841" cy="466427"/>
            <a:chOff x="507046" y="3634424"/>
            <a:chExt cx="1257639" cy="549865"/>
          </a:xfrm>
        </p:grpSpPr>
        <p:sp>
          <p:nvSpPr>
            <p:cNvPr id="240" name="Snip Same Side Corner Rectangle 2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NGFR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P08138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4696091" y="4730728"/>
            <a:ext cx="1106841" cy="466427"/>
            <a:chOff x="507046" y="3634424"/>
            <a:chExt cx="1257639" cy="549865"/>
          </a:xfrm>
        </p:grpSpPr>
        <p:sp>
          <p:nvSpPr>
            <p:cNvPr id="243" name="Snip Same Side Corner Rectangle 24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KIDINS220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Q9ULH0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747752" y="1933562"/>
            <a:ext cx="1015712" cy="461921"/>
            <a:chOff x="537046" y="349955"/>
            <a:chExt cx="1154094" cy="544552"/>
          </a:xfrm>
        </p:grpSpPr>
        <p:sp>
          <p:nvSpPr>
            <p:cNvPr id="246" name="Rounded Rectangle 24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4663276" y="1043132"/>
            <a:ext cx="1106841" cy="466427"/>
            <a:chOff x="507046" y="3634424"/>
            <a:chExt cx="1257639" cy="549865"/>
          </a:xfrm>
        </p:grpSpPr>
        <p:sp>
          <p:nvSpPr>
            <p:cNvPr id="255" name="Snip Same Side Corner Rectangle 2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6" name="TextBox 2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Dok5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Q9P104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0" name="Group 259"/>
          <p:cNvGrpSpPr/>
          <p:nvPr/>
        </p:nvGrpSpPr>
        <p:grpSpPr>
          <a:xfrm>
            <a:off x="1990514" y="2532373"/>
            <a:ext cx="1106841" cy="466427"/>
            <a:chOff x="507046" y="3634424"/>
            <a:chExt cx="1257639" cy="549865"/>
          </a:xfrm>
        </p:grpSpPr>
        <p:sp>
          <p:nvSpPr>
            <p:cNvPr id="261" name="Snip Same Side Corner Rectangle 2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SORT1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Q99523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3" name="Group 262"/>
          <p:cNvGrpSpPr/>
          <p:nvPr/>
        </p:nvGrpSpPr>
        <p:grpSpPr>
          <a:xfrm>
            <a:off x="671124" y="2518182"/>
            <a:ext cx="1106841" cy="466427"/>
            <a:chOff x="507046" y="2817700"/>
            <a:chExt cx="1257639" cy="549865"/>
          </a:xfrm>
        </p:grpSpPr>
        <p:sp>
          <p:nvSpPr>
            <p:cNvPr id="264" name="Snip Same Side Corner Rectangle 263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NR3C1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P04150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1978377" y="3716405"/>
            <a:ext cx="1106841" cy="466427"/>
            <a:chOff x="507046" y="3634424"/>
            <a:chExt cx="1257639" cy="549865"/>
          </a:xfrm>
        </p:grpSpPr>
        <p:sp>
          <p:nvSpPr>
            <p:cNvPr id="267" name="Snip Same Side Corner Rectangle 2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TRAF6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Q9Y4K3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9" name="Group 268"/>
          <p:cNvGrpSpPr/>
          <p:nvPr/>
        </p:nvGrpSpPr>
        <p:grpSpPr>
          <a:xfrm>
            <a:off x="6157894" y="4965871"/>
            <a:ext cx="1106841" cy="466427"/>
            <a:chOff x="507046" y="3634424"/>
            <a:chExt cx="1257639" cy="549865"/>
          </a:xfrm>
        </p:grpSpPr>
        <p:sp>
          <p:nvSpPr>
            <p:cNvPr id="270" name="Snip Same Side Corner Rectangle 2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1" name="TextBox 27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SH2B2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O14492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79" name="Elbow Connector 278"/>
          <p:cNvCxnSpPr/>
          <p:nvPr/>
        </p:nvCxnSpPr>
        <p:spPr bwMode="auto">
          <a:xfrm flipV="1">
            <a:off x="7303566" y="2091966"/>
            <a:ext cx="288817" cy="6785"/>
          </a:xfrm>
          <a:prstGeom prst="bentConnector3">
            <a:avLst>
              <a:gd name="adj1" fmla="val 163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0" name="Elbow Connector 279"/>
          <p:cNvCxnSpPr/>
          <p:nvPr/>
        </p:nvCxnSpPr>
        <p:spPr bwMode="auto">
          <a:xfrm flipV="1">
            <a:off x="7303566" y="2269766"/>
            <a:ext cx="288817" cy="6785"/>
          </a:xfrm>
          <a:prstGeom prst="bentConnector3">
            <a:avLst>
              <a:gd name="adj1" fmla="val 163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1" name="Elbow Connector 280"/>
          <p:cNvCxnSpPr/>
          <p:nvPr/>
        </p:nvCxnSpPr>
        <p:spPr bwMode="auto">
          <a:xfrm flipV="1">
            <a:off x="7303566" y="2460266"/>
            <a:ext cx="288817" cy="6785"/>
          </a:xfrm>
          <a:prstGeom prst="bentConnector3">
            <a:avLst>
              <a:gd name="adj1" fmla="val 163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2" name="Elbow Connector 281"/>
          <p:cNvCxnSpPr/>
          <p:nvPr/>
        </p:nvCxnSpPr>
        <p:spPr bwMode="auto">
          <a:xfrm flipV="1">
            <a:off x="7303566" y="3501666"/>
            <a:ext cx="288817" cy="6785"/>
          </a:xfrm>
          <a:prstGeom prst="bentConnector3">
            <a:avLst>
              <a:gd name="adj1" fmla="val 163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3" name="Elbow Connector 292"/>
          <p:cNvCxnSpPr/>
          <p:nvPr/>
        </p:nvCxnSpPr>
        <p:spPr bwMode="auto">
          <a:xfrm>
            <a:off x="7215452" y="3323895"/>
            <a:ext cx="396099" cy="3476"/>
          </a:xfrm>
          <a:prstGeom prst="bentConnector3">
            <a:avLst>
              <a:gd name="adj1" fmla="val 1906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6" name="Elbow Connector 305"/>
          <p:cNvCxnSpPr/>
          <p:nvPr/>
        </p:nvCxnSpPr>
        <p:spPr bwMode="auto">
          <a:xfrm>
            <a:off x="1771286" y="1574321"/>
            <a:ext cx="2894837" cy="2771071"/>
          </a:xfrm>
          <a:prstGeom prst="bentConnector3">
            <a:avLst>
              <a:gd name="adj1" fmla="val 6442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1" name="Elbow Connector 320"/>
          <p:cNvCxnSpPr/>
          <p:nvPr/>
        </p:nvCxnSpPr>
        <p:spPr bwMode="auto">
          <a:xfrm rot="16200000" flipH="1">
            <a:off x="3621155" y="3413139"/>
            <a:ext cx="1573497" cy="139866"/>
          </a:xfrm>
          <a:prstGeom prst="bentConnector3">
            <a:avLst>
              <a:gd name="adj1" fmla="val 42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2" name="Elbow Connector 321"/>
          <p:cNvCxnSpPr/>
          <p:nvPr/>
        </p:nvCxnSpPr>
        <p:spPr bwMode="auto">
          <a:xfrm>
            <a:off x="4330852" y="3289809"/>
            <a:ext cx="142375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3" name="Elbow Connector 322"/>
          <p:cNvCxnSpPr/>
          <p:nvPr/>
        </p:nvCxnSpPr>
        <p:spPr bwMode="auto">
          <a:xfrm>
            <a:off x="4330852" y="3861309"/>
            <a:ext cx="142375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4" name="Elbow Connector 323"/>
          <p:cNvCxnSpPr/>
          <p:nvPr/>
        </p:nvCxnSpPr>
        <p:spPr bwMode="auto">
          <a:xfrm>
            <a:off x="5991010" y="2483670"/>
            <a:ext cx="432000" cy="5137"/>
          </a:xfrm>
          <a:prstGeom prst="bentConnector3">
            <a:avLst>
              <a:gd name="adj1" fmla="val 2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3412505" y="2173448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92" name="Elbow Connector 191"/>
          <p:cNvCxnSpPr/>
          <p:nvPr/>
        </p:nvCxnSpPr>
        <p:spPr bwMode="auto">
          <a:xfrm rot="16200000" flipH="1">
            <a:off x="4097434" y="2004258"/>
            <a:ext cx="1353936" cy="410038"/>
          </a:xfrm>
          <a:prstGeom prst="bentConnector3">
            <a:avLst>
              <a:gd name="adj1" fmla="val 99580"/>
            </a:avLst>
          </a:prstGeom>
          <a:ln w="28575" cmpd="sng">
            <a:solidFill>
              <a:srgbClr val="8EB8D8"/>
            </a:solidFill>
            <a:prstDash val="solid"/>
            <a:headEnd type="none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7" name="Elbow Connector 196"/>
          <p:cNvCxnSpPr/>
          <p:nvPr/>
        </p:nvCxnSpPr>
        <p:spPr bwMode="auto">
          <a:xfrm flipV="1">
            <a:off x="7302486" y="1056009"/>
            <a:ext cx="288817" cy="6785"/>
          </a:xfrm>
          <a:prstGeom prst="bentConnector3">
            <a:avLst>
              <a:gd name="adj1" fmla="val 1630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508558" y="3078151"/>
            <a:ext cx="436425" cy="743198"/>
            <a:chOff x="4813938" y="3078190"/>
            <a:chExt cx="276641" cy="743198"/>
          </a:xfrm>
        </p:grpSpPr>
        <p:cxnSp>
          <p:nvCxnSpPr>
            <p:cNvPr id="109" name="Elbow Connector 108"/>
            <p:cNvCxnSpPr/>
            <p:nvPr/>
          </p:nvCxnSpPr>
          <p:spPr bwMode="auto">
            <a:xfrm flipH="1">
              <a:off x="4813938" y="3259798"/>
              <a:ext cx="276641" cy="4650"/>
            </a:xfrm>
            <a:prstGeom prst="bentConnector3">
              <a:avLst>
                <a:gd name="adj1" fmla="val -5089"/>
              </a:avLst>
            </a:prstGeom>
            <a:ln w="28575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1" name="Elbow Connector 200"/>
            <p:cNvCxnSpPr/>
            <p:nvPr/>
          </p:nvCxnSpPr>
          <p:spPr bwMode="auto">
            <a:xfrm flipH="1">
              <a:off x="4813938" y="3078190"/>
              <a:ext cx="276641" cy="4650"/>
            </a:xfrm>
            <a:prstGeom prst="bentConnector3">
              <a:avLst>
                <a:gd name="adj1" fmla="val -5089"/>
              </a:avLst>
            </a:prstGeom>
            <a:ln w="28575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2" name="Elbow Connector 201"/>
            <p:cNvCxnSpPr/>
            <p:nvPr/>
          </p:nvCxnSpPr>
          <p:spPr bwMode="auto">
            <a:xfrm flipH="1">
              <a:off x="4813938" y="3647023"/>
              <a:ext cx="276641" cy="4650"/>
            </a:xfrm>
            <a:prstGeom prst="bentConnector3">
              <a:avLst>
                <a:gd name="adj1" fmla="val -5089"/>
              </a:avLst>
            </a:prstGeom>
            <a:ln w="28575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3" name="Elbow Connector 202"/>
            <p:cNvCxnSpPr/>
            <p:nvPr/>
          </p:nvCxnSpPr>
          <p:spPr bwMode="auto">
            <a:xfrm flipH="1">
              <a:off x="4813938" y="3816738"/>
              <a:ext cx="276641" cy="4650"/>
            </a:xfrm>
            <a:prstGeom prst="bentConnector3">
              <a:avLst>
                <a:gd name="adj1" fmla="val -5089"/>
              </a:avLst>
            </a:prstGeom>
            <a:ln w="28575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 bwMode="auto">
          <a:xfrm>
            <a:off x="5972196" y="4315176"/>
            <a:ext cx="0" cy="8468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0" name="Elbow Connector 209"/>
          <p:cNvCxnSpPr/>
          <p:nvPr/>
        </p:nvCxnSpPr>
        <p:spPr bwMode="auto">
          <a:xfrm>
            <a:off x="5954924" y="4537959"/>
            <a:ext cx="276641" cy="4650"/>
          </a:xfrm>
          <a:prstGeom prst="bentConnector3">
            <a:avLst>
              <a:gd name="adj1" fmla="val 474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1" name="Elbow Connector 210"/>
          <p:cNvCxnSpPr/>
          <p:nvPr/>
        </p:nvCxnSpPr>
        <p:spPr bwMode="auto">
          <a:xfrm>
            <a:off x="5963125" y="5162073"/>
            <a:ext cx="276641" cy="4650"/>
          </a:xfrm>
          <a:prstGeom prst="bentConnector3">
            <a:avLst>
              <a:gd name="adj1" fmla="val 474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4" name="Elbow Connector 223"/>
          <p:cNvCxnSpPr/>
          <p:nvPr/>
        </p:nvCxnSpPr>
        <p:spPr bwMode="auto">
          <a:xfrm flipH="1">
            <a:off x="5696593" y="4879044"/>
            <a:ext cx="276641" cy="4650"/>
          </a:xfrm>
          <a:prstGeom prst="bentConnector3">
            <a:avLst>
              <a:gd name="adj1" fmla="val 4748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5" name="Elbow Connector 224"/>
          <p:cNvCxnSpPr/>
          <p:nvPr/>
        </p:nvCxnSpPr>
        <p:spPr bwMode="auto">
          <a:xfrm flipH="1">
            <a:off x="5683384" y="2351437"/>
            <a:ext cx="276641" cy="4650"/>
          </a:xfrm>
          <a:prstGeom prst="bentConnector3">
            <a:avLst>
              <a:gd name="adj1" fmla="val -508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6" name="Elbow Connector 225"/>
          <p:cNvCxnSpPr/>
          <p:nvPr/>
        </p:nvCxnSpPr>
        <p:spPr bwMode="auto">
          <a:xfrm flipH="1">
            <a:off x="5673356" y="1811028"/>
            <a:ext cx="276641" cy="4650"/>
          </a:xfrm>
          <a:prstGeom prst="bentConnector3">
            <a:avLst>
              <a:gd name="adj1" fmla="val -508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0" name="Elbow Connector 229"/>
          <p:cNvCxnSpPr/>
          <p:nvPr/>
        </p:nvCxnSpPr>
        <p:spPr bwMode="auto">
          <a:xfrm flipH="1">
            <a:off x="5663080" y="1251973"/>
            <a:ext cx="276641" cy="4650"/>
          </a:xfrm>
          <a:prstGeom prst="bentConnector3">
            <a:avLst>
              <a:gd name="adj1" fmla="val -5089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 bwMode="auto">
          <a:xfrm>
            <a:off x="5970339" y="1251973"/>
            <a:ext cx="0" cy="1192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2" name="Elbow Connector 231"/>
          <p:cNvCxnSpPr/>
          <p:nvPr/>
        </p:nvCxnSpPr>
        <p:spPr bwMode="auto">
          <a:xfrm flipH="1">
            <a:off x="5526700" y="3995422"/>
            <a:ext cx="432000" cy="5137"/>
          </a:xfrm>
          <a:prstGeom prst="bentConnector3">
            <a:avLst>
              <a:gd name="adj1" fmla="val -27275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>
            <a:off x="5737898" y="4269821"/>
            <a:ext cx="15108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7" name="Straight Connector 256"/>
          <p:cNvCxnSpPr/>
          <p:nvPr/>
        </p:nvCxnSpPr>
        <p:spPr bwMode="auto">
          <a:xfrm>
            <a:off x="7226227" y="3335571"/>
            <a:ext cx="0" cy="9342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8" name="Elbow Connector 257"/>
          <p:cNvCxnSpPr/>
          <p:nvPr/>
        </p:nvCxnSpPr>
        <p:spPr bwMode="auto">
          <a:xfrm>
            <a:off x="4463749" y="4247029"/>
            <a:ext cx="276641" cy="4650"/>
          </a:xfrm>
          <a:prstGeom prst="bentConnector3">
            <a:avLst>
              <a:gd name="adj1" fmla="val 474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6" name="Elbow Connector 275"/>
          <p:cNvCxnSpPr/>
          <p:nvPr/>
        </p:nvCxnSpPr>
        <p:spPr bwMode="auto">
          <a:xfrm>
            <a:off x="4292742" y="1532309"/>
            <a:ext cx="276641" cy="4650"/>
          </a:xfrm>
          <a:prstGeom prst="bentConnector3">
            <a:avLst>
              <a:gd name="adj1" fmla="val 4748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77" name="Group 276"/>
          <p:cNvGrpSpPr/>
          <p:nvPr/>
        </p:nvGrpSpPr>
        <p:grpSpPr>
          <a:xfrm>
            <a:off x="670334" y="3687963"/>
            <a:ext cx="1106841" cy="466427"/>
            <a:chOff x="507046" y="4525112"/>
            <a:chExt cx="1257639" cy="549865"/>
          </a:xfrm>
        </p:grpSpPr>
        <p:sp>
          <p:nvSpPr>
            <p:cNvPr id="278" name="Snip Same Side Corner Rectangle 277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4" name="TextBox 283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LC8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P63167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309" name="Elbow Connector 308"/>
          <p:cNvCxnSpPr/>
          <p:nvPr/>
        </p:nvCxnSpPr>
        <p:spPr bwMode="auto">
          <a:xfrm>
            <a:off x="1730987" y="2667509"/>
            <a:ext cx="255334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2" name="Elbow Connector 311"/>
          <p:cNvCxnSpPr/>
          <p:nvPr/>
        </p:nvCxnSpPr>
        <p:spPr bwMode="auto">
          <a:xfrm>
            <a:off x="1730987" y="3264409"/>
            <a:ext cx="255334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3" name="Elbow Connector 312"/>
          <p:cNvCxnSpPr/>
          <p:nvPr/>
        </p:nvCxnSpPr>
        <p:spPr bwMode="auto">
          <a:xfrm>
            <a:off x="1730987" y="4741196"/>
            <a:ext cx="255334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5" name="Elbow Connector 284"/>
          <p:cNvCxnSpPr/>
          <p:nvPr/>
        </p:nvCxnSpPr>
        <p:spPr bwMode="auto">
          <a:xfrm>
            <a:off x="1776550" y="3843146"/>
            <a:ext cx="255334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86" name="Group 285"/>
          <p:cNvGrpSpPr/>
          <p:nvPr/>
        </p:nvGrpSpPr>
        <p:grpSpPr>
          <a:xfrm>
            <a:off x="1995600" y="1941091"/>
            <a:ext cx="1106841" cy="466427"/>
            <a:chOff x="507046" y="3634424"/>
            <a:chExt cx="1257639" cy="549865"/>
          </a:xfrm>
        </p:grpSpPr>
        <p:sp>
          <p:nvSpPr>
            <p:cNvPr id="287" name="Snip Same Side Corner Rectangle 28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19" name="Elbow Connector 318"/>
          <p:cNvCxnSpPr/>
          <p:nvPr/>
        </p:nvCxnSpPr>
        <p:spPr bwMode="auto">
          <a:xfrm>
            <a:off x="3008295" y="3264409"/>
            <a:ext cx="244665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0" name="Elbow Connector 319"/>
          <p:cNvCxnSpPr/>
          <p:nvPr/>
        </p:nvCxnSpPr>
        <p:spPr bwMode="auto">
          <a:xfrm>
            <a:off x="2986471" y="3857680"/>
            <a:ext cx="244665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9" name="Elbow Connector 258"/>
          <p:cNvCxnSpPr/>
          <p:nvPr/>
        </p:nvCxnSpPr>
        <p:spPr bwMode="auto">
          <a:xfrm>
            <a:off x="3015396" y="2686445"/>
            <a:ext cx="244665" cy="4272"/>
          </a:xfrm>
          <a:prstGeom prst="bentConnector3">
            <a:avLst>
              <a:gd name="adj1" fmla="val -7343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9" name="Elbow Connector 288"/>
          <p:cNvCxnSpPr/>
          <p:nvPr/>
        </p:nvCxnSpPr>
        <p:spPr bwMode="auto">
          <a:xfrm>
            <a:off x="3027558" y="2085866"/>
            <a:ext cx="244665" cy="4272"/>
          </a:xfrm>
          <a:prstGeom prst="bentConnector3">
            <a:avLst>
              <a:gd name="adj1" fmla="val -7343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0" name="Group 289"/>
          <p:cNvGrpSpPr/>
          <p:nvPr/>
        </p:nvGrpSpPr>
        <p:grpSpPr>
          <a:xfrm>
            <a:off x="737013" y="1341069"/>
            <a:ext cx="1106841" cy="464212"/>
            <a:chOff x="3740102" y="2066168"/>
            <a:chExt cx="1257639" cy="547253"/>
          </a:xfrm>
        </p:grpSpPr>
        <p:sp>
          <p:nvSpPr>
            <p:cNvPr id="291" name="Rounded Rectangle 290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P18031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94" name="Elbow Connector 293"/>
          <p:cNvCxnSpPr/>
          <p:nvPr/>
        </p:nvCxnSpPr>
        <p:spPr bwMode="auto">
          <a:xfrm>
            <a:off x="1730873" y="2140493"/>
            <a:ext cx="255334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4" name="Elbow Connector 313"/>
          <p:cNvCxnSpPr/>
          <p:nvPr/>
        </p:nvCxnSpPr>
        <p:spPr bwMode="auto">
          <a:xfrm rot="16200000" flipH="1">
            <a:off x="1518370" y="3009688"/>
            <a:ext cx="3161927" cy="280152"/>
          </a:xfrm>
          <a:prstGeom prst="bentConnector3">
            <a:avLst>
              <a:gd name="adj1" fmla="val 367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5" name="Elbow Connector 294"/>
          <p:cNvCxnSpPr/>
          <p:nvPr/>
        </p:nvCxnSpPr>
        <p:spPr bwMode="auto">
          <a:xfrm>
            <a:off x="2975155" y="4735234"/>
            <a:ext cx="244665" cy="4272"/>
          </a:xfrm>
          <a:prstGeom prst="bentConnector3">
            <a:avLst>
              <a:gd name="adj1" fmla="val 94601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96" name="Group 295"/>
          <p:cNvGrpSpPr/>
          <p:nvPr/>
        </p:nvGrpSpPr>
        <p:grpSpPr>
          <a:xfrm>
            <a:off x="701978" y="4565728"/>
            <a:ext cx="1106841" cy="466427"/>
            <a:chOff x="507046" y="4525112"/>
            <a:chExt cx="1257639" cy="549865"/>
          </a:xfrm>
        </p:grpSpPr>
        <p:sp>
          <p:nvSpPr>
            <p:cNvPr id="297" name="Snip Same Side Corner Rectangle 29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9" name="TextBox 298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POLR2G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P62487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300" name="Straight Connector 299"/>
          <p:cNvCxnSpPr/>
          <p:nvPr/>
        </p:nvCxnSpPr>
        <p:spPr bwMode="auto">
          <a:xfrm flipH="1">
            <a:off x="1972372" y="4358303"/>
            <a:ext cx="403" cy="40297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2" name="Group 271"/>
          <p:cNvGrpSpPr/>
          <p:nvPr/>
        </p:nvGrpSpPr>
        <p:grpSpPr>
          <a:xfrm>
            <a:off x="3327763" y="1312584"/>
            <a:ext cx="1015712" cy="461921"/>
            <a:chOff x="550901" y="1139280"/>
            <a:chExt cx="1154094" cy="544552"/>
          </a:xfrm>
        </p:grpSpPr>
        <p:sp>
          <p:nvSpPr>
            <p:cNvPr id="273" name="Rounded Rectangle 27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Q00535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2160</TotalTime>
  <Words>109</Words>
  <Application>Microsoft Macintosh PowerPoint</Application>
  <PresentationFormat>On-screen Show (4:3)</PresentationFormat>
  <Paragraphs>82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108</cp:revision>
  <dcterms:created xsi:type="dcterms:W3CDTF">2014-02-16T01:31:59Z</dcterms:created>
  <dcterms:modified xsi:type="dcterms:W3CDTF">2016-03-16T03:00:10Z</dcterms:modified>
</cp:coreProperties>
</file>