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10" d="100"/>
          <a:sy n="110" d="100"/>
        </p:scale>
        <p:origin x="-1376" y="-9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5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46" name="Picture 45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47" name="Text Box 173"/>
          <p:cNvSpPr txBox="1">
            <a:spLocks noChangeArrowheads="1"/>
          </p:cNvSpPr>
          <p:nvPr userDrawn="1"/>
        </p:nvSpPr>
        <p:spPr bwMode="auto">
          <a:xfrm>
            <a:off x="151211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48" name="Group 47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49" name="Group 48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26" name="Rounded Rectangle 125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24" name="Rounded Rectangle 123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25" name="Rectangle 124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93" name="Rounded Rectangle 92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4" name="TextBox 93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95" name="Snip Same Side Corner Rectangle 94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97" name="Group 96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22" name="Snip Same Side Corner Rectangle 121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20" name="Snip Same Side Corner Rectangle 119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99" name="Group 98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18" name="Snip Same Side Corner Rectangle 117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00" name="Group 99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16" name="Snip Same Side Corner Rectangle 115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01" name="Elbow Connector 100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2" name="Elbow Connector 101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3" name="Elbow Connector 102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4" name="Elbow Connector 103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5" name="Elbow Connector 104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7" name="TextBox 106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13" name="Elbow Connector 112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14" name="TextBox 113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2759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NT-3 Growth Factor Receptor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Q16288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843712" y="6469149"/>
            <a:ext cx="34087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Colin Hammond and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046196" y="2658552"/>
            <a:ext cx="715674" cy="238527"/>
            <a:chOff x="7592082" y="6020196"/>
            <a:chExt cx="862158" cy="339530"/>
          </a:xfrm>
        </p:grpSpPr>
        <p:sp>
          <p:nvSpPr>
            <p:cNvPr id="8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82" name="Text Box 160"/>
            <p:cNvSpPr txBox="1">
              <a:spLocks noChangeArrowheads="1"/>
            </p:cNvSpPr>
            <p:nvPr/>
          </p:nvSpPr>
          <p:spPr bwMode="auto">
            <a:xfrm>
              <a:off x="7592082" y="6020196"/>
              <a:ext cx="862158" cy="3395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Y834</a:t>
              </a: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190478" y="1582133"/>
            <a:ext cx="1106841" cy="460785"/>
            <a:chOff x="507046" y="3634424"/>
            <a:chExt cx="1257639" cy="543214"/>
          </a:xfrm>
        </p:grpSpPr>
        <p:sp>
          <p:nvSpPr>
            <p:cNvPr id="91" name="Snip Same Side Corner Rectangle 9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NTF3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P20783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1" name="Group 120"/>
          <p:cNvGrpSpPr/>
          <p:nvPr/>
        </p:nvGrpSpPr>
        <p:grpSpPr>
          <a:xfrm>
            <a:off x="1190478" y="2220016"/>
            <a:ext cx="1106841" cy="460785"/>
            <a:chOff x="507046" y="3634424"/>
            <a:chExt cx="1257639" cy="543214"/>
          </a:xfrm>
        </p:grpSpPr>
        <p:sp>
          <p:nvSpPr>
            <p:cNvPr id="122" name="Snip Same Side Corner Rectangle 12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NTF4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P34130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27" name="Elbow Connector 2"/>
          <p:cNvCxnSpPr/>
          <p:nvPr/>
        </p:nvCxnSpPr>
        <p:spPr bwMode="auto">
          <a:xfrm>
            <a:off x="2294898" y="1777514"/>
            <a:ext cx="168074" cy="1302762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8" name="Straight Connector 127"/>
          <p:cNvCxnSpPr>
            <a:stCxn id="123" idx="3"/>
          </p:cNvCxnSpPr>
          <p:nvPr/>
        </p:nvCxnSpPr>
        <p:spPr bwMode="auto">
          <a:xfrm flipV="1">
            <a:off x="2297319" y="2449028"/>
            <a:ext cx="137092" cy="363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2457501" y="3096313"/>
            <a:ext cx="488610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7" name="Group 146"/>
          <p:cNvGrpSpPr/>
          <p:nvPr/>
        </p:nvGrpSpPr>
        <p:grpSpPr>
          <a:xfrm>
            <a:off x="2868832" y="4462009"/>
            <a:ext cx="1106841" cy="460785"/>
            <a:chOff x="507046" y="3634424"/>
            <a:chExt cx="1257639" cy="543214"/>
          </a:xfrm>
        </p:grpSpPr>
        <p:sp>
          <p:nvSpPr>
            <p:cNvPr id="148" name="Snip Same Side Corner Rectangle 14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SH2B2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O14492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4741592" y="1486099"/>
            <a:ext cx="1106841" cy="460785"/>
            <a:chOff x="507046" y="3634424"/>
            <a:chExt cx="1257639" cy="543214"/>
          </a:xfrm>
        </p:grpSpPr>
        <p:sp>
          <p:nvSpPr>
            <p:cNvPr id="151" name="Snip Same Side Corner Rectangle 15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P29353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2914396" y="2865352"/>
            <a:ext cx="1015712" cy="461921"/>
            <a:chOff x="537046" y="349955"/>
            <a:chExt cx="1154094" cy="544552"/>
          </a:xfrm>
        </p:grpSpPr>
        <p:sp>
          <p:nvSpPr>
            <p:cNvPr id="73" name="Rounded Rectangle 72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err="1" smtClean="0">
                  <a:solidFill>
                    <a:schemeClr val="bg1"/>
                  </a:solidFill>
                  <a:latin typeface="Arial" charset="0"/>
                </a:rPr>
                <a:t>TrkC</a:t>
              </a: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/NTRK3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Q16288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10" name="Group 109"/>
          <p:cNvGrpSpPr/>
          <p:nvPr/>
        </p:nvGrpSpPr>
        <p:grpSpPr>
          <a:xfrm>
            <a:off x="3046196" y="1853955"/>
            <a:ext cx="715674" cy="238527"/>
            <a:chOff x="7620676" y="5024222"/>
            <a:chExt cx="862158" cy="339530"/>
          </a:xfrm>
        </p:grpSpPr>
        <p:sp>
          <p:nvSpPr>
            <p:cNvPr id="11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2" name="Text Box 154"/>
            <p:cNvSpPr txBox="1">
              <a:spLocks noChangeArrowheads="1"/>
            </p:cNvSpPr>
            <p:nvPr/>
          </p:nvSpPr>
          <p:spPr bwMode="auto">
            <a:xfrm>
              <a:off x="7620676" y="5024222"/>
              <a:ext cx="862158" cy="3395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+Y516</a:t>
              </a:r>
            </a:p>
          </p:txBody>
        </p:sp>
      </p:grpSp>
      <p:grpSp>
        <p:nvGrpSpPr>
          <p:cNvPr id="113" name="Group 112"/>
          <p:cNvGrpSpPr/>
          <p:nvPr/>
        </p:nvGrpSpPr>
        <p:grpSpPr>
          <a:xfrm>
            <a:off x="3046196" y="2049333"/>
            <a:ext cx="715674" cy="246221"/>
            <a:chOff x="7620676" y="5024219"/>
            <a:chExt cx="862158" cy="350482"/>
          </a:xfrm>
        </p:grpSpPr>
        <p:sp>
          <p:nvSpPr>
            <p:cNvPr id="11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5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+Y705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6" name="Group 115"/>
          <p:cNvGrpSpPr/>
          <p:nvPr/>
        </p:nvGrpSpPr>
        <p:grpSpPr>
          <a:xfrm>
            <a:off x="3046196" y="2252405"/>
            <a:ext cx="715674" cy="246221"/>
            <a:chOff x="7620676" y="5024219"/>
            <a:chExt cx="862158" cy="350482"/>
          </a:xfrm>
        </p:grpSpPr>
        <p:sp>
          <p:nvSpPr>
            <p:cNvPr id="11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18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+Y709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3046196" y="2455477"/>
            <a:ext cx="715674" cy="246221"/>
            <a:chOff x="7620676" y="5024219"/>
            <a:chExt cx="862158" cy="350482"/>
          </a:xfrm>
        </p:grpSpPr>
        <p:sp>
          <p:nvSpPr>
            <p:cNvPr id="12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24" name="Text Box 154"/>
            <p:cNvSpPr txBox="1">
              <a:spLocks noChangeArrowheads="1"/>
            </p:cNvSpPr>
            <p:nvPr/>
          </p:nvSpPr>
          <p:spPr bwMode="auto">
            <a:xfrm>
              <a:off x="7620676" y="502421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+Y710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2868832" y="3411785"/>
            <a:ext cx="1106841" cy="460785"/>
            <a:chOff x="507046" y="3634424"/>
            <a:chExt cx="1257639" cy="543214"/>
          </a:xfrm>
        </p:grpSpPr>
        <p:sp>
          <p:nvSpPr>
            <p:cNvPr id="165" name="Snip Same Side Corner Rectangle 16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6" name="TextBox 16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Shc2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P98077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67" name="Group 166"/>
          <p:cNvGrpSpPr/>
          <p:nvPr/>
        </p:nvGrpSpPr>
        <p:grpSpPr>
          <a:xfrm>
            <a:off x="4468632" y="4462009"/>
            <a:ext cx="1106841" cy="460785"/>
            <a:chOff x="507046" y="3634424"/>
            <a:chExt cx="1257639" cy="543214"/>
          </a:xfrm>
        </p:grpSpPr>
        <p:sp>
          <p:nvSpPr>
            <p:cNvPr id="174" name="Snip Same Side Corner Rectangle 173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SQSTM1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Q13501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1" name="Group 190"/>
          <p:cNvGrpSpPr/>
          <p:nvPr/>
        </p:nvGrpSpPr>
        <p:grpSpPr>
          <a:xfrm>
            <a:off x="4909879" y="1239968"/>
            <a:ext cx="715674" cy="246221"/>
            <a:chOff x="7630433" y="4761828"/>
            <a:chExt cx="862158" cy="350481"/>
          </a:xfrm>
        </p:grpSpPr>
        <p:sp>
          <p:nvSpPr>
            <p:cNvPr id="192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93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PTB</a:t>
              </a:r>
              <a:endParaRPr lang="en-US" sz="950" dirty="0"/>
            </a:p>
          </p:txBody>
        </p:sp>
      </p:grpSp>
      <p:cxnSp>
        <p:nvCxnSpPr>
          <p:cNvPr id="200" name="Elbow Connector 199"/>
          <p:cNvCxnSpPr/>
          <p:nvPr/>
        </p:nvCxnSpPr>
        <p:spPr bwMode="auto">
          <a:xfrm flipV="1">
            <a:off x="3662566" y="1363079"/>
            <a:ext cx="1274609" cy="1353312"/>
          </a:xfrm>
          <a:prstGeom prst="bentConnector3">
            <a:avLst>
              <a:gd name="adj1" fmla="val 33560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3" name="Elbow Connector 195"/>
          <p:cNvCxnSpPr/>
          <p:nvPr/>
        </p:nvCxnSpPr>
        <p:spPr bwMode="auto">
          <a:xfrm rot="5400000">
            <a:off x="3610311" y="2298815"/>
            <a:ext cx="1079175" cy="457200"/>
          </a:xfrm>
          <a:prstGeom prst="bentConnector3">
            <a:avLst>
              <a:gd name="adj1" fmla="val 100283"/>
            </a:avLst>
          </a:prstGeom>
          <a:ln w="28575" cmpd="sng">
            <a:solidFill>
              <a:srgbClr val="00C100"/>
            </a:solidFill>
            <a:headEnd type="none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428" name="Group 427"/>
          <p:cNvGrpSpPr/>
          <p:nvPr/>
        </p:nvGrpSpPr>
        <p:grpSpPr>
          <a:xfrm>
            <a:off x="4741592" y="2930618"/>
            <a:ext cx="1106841" cy="460785"/>
            <a:chOff x="507046" y="4525112"/>
            <a:chExt cx="1257639" cy="543214"/>
          </a:xfrm>
        </p:grpSpPr>
        <p:sp>
          <p:nvSpPr>
            <p:cNvPr id="429" name="Snip Same Side Corner Rectangle 428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430" name="TextBox 429"/>
            <p:cNvSpPr txBox="1"/>
            <p:nvPr/>
          </p:nvSpPr>
          <p:spPr>
            <a:xfrm>
              <a:off x="507046" y="4530424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PLCG1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P19174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cxnSp>
        <p:nvCxnSpPr>
          <p:cNvPr id="98" name="Elbow Connector 97"/>
          <p:cNvCxnSpPr/>
          <p:nvPr/>
        </p:nvCxnSpPr>
        <p:spPr bwMode="auto">
          <a:xfrm flipV="1">
            <a:off x="3686790" y="1926758"/>
            <a:ext cx="41148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Elbow Connector 195"/>
          <p:cNvCxnSpPr/>
          <p:nvPr/>
        </p:nvCxnSpPr>
        <p:spPr bwMode="auto">
          <a:xfrm flipH="1">
            <a:off x="4450341" y="1712112"/>
            <a:ext cx="36576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0" name="Elbow Connector 97"/>
          <p:cNvCxnSpPr/>
          <p:nvPr/>
        </p:nvCxnSpPr>
        <p:spPr bwMode="auto">
          <a:xfrm rot="16200000" flipH="1" flipV="1">
            <a:off x="3466039" y="3904473"/>
            <a:ext cx="150876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3064415" y="3864553"/>
            <a:ext cx="715674" cy="246221"/>
            <a:chOff x="7630433" y="4761828"/>
            <a:chExt cx="862158" cy="350481"/>
          </a:xfrm>
        </p:grpSpPr>
        <p:sp>
          <p:nvSpPr>
            <p:cNvPr id="133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4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PTB</a:t>
              </a:r>
              <a:endParaRPr lang="en-US" sz="950" dirty="0"/>
            </a:p>
          </p:txBody>
        </p:sp>
      </p:grpSp>
      <p:cxnSp>
        <p:nvCxnSpPr>
          <p:cNvPr id="135" name="Elbow Connector 97"/>
          <p:cNvCxnSpPr/>
          <p:nvPr/>
        </p:nvCxnSpPr>
        <p:spPr bwMode="auto">
          <a:xfrm rot="10800000" flipV="1">
            <a:off x="3933814" y="3164553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36" name="Group 135"/>
          <p:cNvGrpSpPr/>
          <p:nvPr/>
        </p:nvGrpSpPr>
        <p:grpSpPr>
          <a:xfrm>
            <a:off x="4937175" y="2702046"/>
            <a:ext cx="715674" cy="246221"/>
            <a:chOff x="7630433" y="4761828"/>
            <a:chExt cx="862158" cy="350481"/>
          </a:xfrm>
        </p:grpSpPr>
        <p:sp>
          <p:nvSpPr>
            <p:cNvPr id="137" name="AutoShape 162"/>
            <p:cNvSpPr>
              <a:spLocks noChangeArrowheads="1"/>
            </p:cNvSpPr>
            <p:nvPr/>
          </p:nvSpPr>
          <p:spPr bwMode="auto">
            <a:xfrm>
              <a:off x="7749549" y="4775691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FFFF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38" name="Text Box 163"/>
            <p:cNvSpPr txBox="1">
              <a:spLocks noChangeArrowheads="1"/>
            </p:cNvSpPr>
            <p:nvPr/>
          </p:nvSpPr>
          <p:spPr bwMode="auto">
            <a:xfrm>
              <a:off x="7630433" y="4761828"/>
              <a:ext cx="862158" cy="3504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latin typeface="Arial" charset="0"/>
                </a:rPr>
                <a:t>PTB</a:t>
              </a:r>
              <a:endParaRPr lang="en-US" sz="950" dirty="0"/>
            </a:p>
          </p:txBody>
        </p:sp>
      </p:grpSp>
      <p:cxnSp>
        <p:nvCxnSpPr>
          <p:cNvPr id="153" name="Elbow Connector 97"/>
          <p:cNvCxnSpPr/>
          <p:nvPr/>
        </p:nvCxnSpPr>
        <p:spPr bwMode="auto">
          <a:xfrm flipV="1">
            <a:off x="3678129" y="3975045"/>
            <a:ext cx="521208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Elbow Connector 97"/>
          <p:cNvCxnSpPr/>
          <p:nvPr/>
        </p:nvCxnSpPr>
        <p:spPr bwMode="auto">
          <a:xfrm flipV="1">
            <a:off x="3921679" y="4657431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Elbow Connector 97"/>
          <p:cNvCxnSpPr/>
          <p:nvPr/>
        </p:nvCxnSpPr>
        <p:spPr bwMode="auto">
          <a:xfrm flipV="1">
            <a:off x="3657254" y="2821434"/>
            <a:ext cx="13716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Elbow Connector 195"/>
          <p:cNvCxnSpPr/>
          <p:nvPr/>
        </p:nvCxnSpPr>
        <p:spPr bwMode="auto">
          <a:xfrm rot="10800000">
            <a:off x="4447994" y="2998165"/>
            <a:ext cx="366417" cy="125428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7" name="Elbow Connector 195"/>
          <p:cNvCxnSpPr/>
          <p:nvPr/>
        </p:nvCxnSpPr>
        <p:spPr bwMode="auto">
          <a:xfrm>
            <a:off x="3664481" y="1987828"/>
            <a:ext cx="713232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8" name="Elbow Connector 195"/>
          <p:cNvCxnSpPr/>
          <p:nvPr/>
        </p:nvCxnSpPr>
        <p:spPr bwMode="auto">
          <a:xfrm>
            <a:off x="3664481" y="2167524"/>
            <a:ext cx="713232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59" name="Elbow Connector 195"/>
          <p:cNvCxnSpPr/>
          <p:nvPr/>
        </p:nvCxnSpPr>
        <p:spPr bwMode="auto">
          <a:xfrm>
            <a:off x="3664481" y="2377442"/>
            <a:ext cx="713232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0" name="Elbow Connector 195"/>
          <p:cNvCxnSpPr/>
          <p:nvPr/>
        </p:nvCxnSpPr>
        <p:spPr bwMode="auto">
          <a:xfrm>
            <a:off x="3664481" y="2563013"/>
            <a:ext cx="713232" cy="0"/>
          </a:xfrm>
          <a:prstGeom prst="straightConnector1">
            <a:avLst/>
          </a:prstGeom>
          <a:ln w="28575" cmpd="sng">
            <a:solidFill>
              <a:srgbClr val="00C100"/>
            </a:solidFill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1" name="Elbow Connector 97"/>
          <p:cNvCxnSpPr/>
          <p:nvPr/>
        </p:nvCxnSpPr>
        <p:spPr bwMode="auto">
          <a:xfrm flipH="1" flipV="1">
            <a:off x="4239729" y="4657431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62" name="Group 161"/>
          <p:cNvGrpSpPr/>
          <p:nvPr/>
        </p:nvGrpSpPr>
        <p:grpSpPr>
          <a:xfrm>
            <a:off x="4468632" y="3483789"/>
            <a:ext cx="1106841" cy="460785"/>
            <a:chOff x="507046" y="3634424"/>
            <a:chExt cx="1257639" cy="543214"/>
          </a:xfrm>
        </p:grpSpPr>
        <p:sp>
          <p:nvSpPr>
            <p:cNvPr id="163" name="Snip Same Side Corner Rectangle 1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NGFR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P08138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68" name="Elbow Connector 97"/>
          <p:cNvCxnSpPr/>
          <p:nvPr/>
        </p:nvCxnSpPr>
        <p:spPr bwMode="auto">
          <a:xfrm flipH="1" flipV="1">
            <a:off x="4243825" y="3699986"/>
            <a:ext cx="27432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Elbow Connector 97"/>
          <p:cNvCxnSpPr/>
          <p:nvPr/>
        </p:nvCxnSpPr>
        <p:spPr bwMode="auto">
          <a:xfrm>
            <a:off x="2480113" y="4215740"/>
            <a:ext cx="4366341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70" name="Group 169"/>
          <p:cNvGrpSpPr/>
          <p:nvPr/>
        </p:nvGrpSpPr>
        <p:grpSpPr>
          <a:xfrm>
            <a:off x="5594691" y="3483789"/>
            <a:ext cx="1106841" cy="460784"/>
            <a:chOff x="537046" y="6214612"/>
            <a:chExt cx="1257639" cy="543213"/>
          </a:xfrm>
        </p:grpSpPr>
        <p:sp>
          <p:nvSpPr>
            <p:cNvPr id="171" name="Snip Same Side Corner Rectangle 170"/>
            <p:cNvSpPr/>
            <p:nvPr/>
          </p:nvSpPr>
          <p:spPr bwMode="auto">
            <a:xfrm>
              <a:off x="625865" y="6214612"/>
              <a:ext cx="1080000" cy="540000"/>
            </a:xfrm>
            <a:prstGeom prst="snip2SameRect">
              <a:avLst>
                <a:gd name="adj1" fmla="val 50000"/>
                <a:gd name="adj2" fmla="val 48148"/>
              </a:avLst>
            </a:prstGeom>
            <a:solidFill>
              <a:srgbClr val="73737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2" name="TextBox 171"/>
            <p:cNvSpPr txBox="1"/>
            <p:nvPr/>
          </p:nvSpPr>
          <p:spPr>
            <a:xfrm>
              <a:off x="537046" y="6219923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KIDINS220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>
                      <a:lumMod val="85000"/>
                    </a:schemeClr>
                  </a:solidFill>
                  <a:latin typeface="Arial" charset="0"/>
                </a:rPr>
                <a:t>Q9ULH0</a:t>
              </a:r>
              <a:endParaRPr lang="en-US" sz="1050" dirty="0">
                <a:solidFill>
                  <a:schemeClr val="bg1">
                    <a:lumMod val="85000"/>
                  </a:schemeClr>
                </a:solidFill>
              </a:endParaRPr>
            </a:p>
          </p:txBody>
        </p:sp>
      </p:grpSp>
      <p:grpSp>
        <p:nvGrpSpPr>
          <p:cNvPr id="173" name="Group 172"/>
          <p:cNvGrpSpPr/>
          <p:nvPr/>
        </p:nvGrpSpPr>
        <p:grpSpPr>
          <a:xfrm>
            <a:off x="5594691" y="4459283"/>
            <a:ext cx="1106841" cy="460785"/>
            <a:chOff x="507046" y="3634424"/>
            <a:chExt cx="1257639" cy="543214"/>
          </a:xfrm>
        </p:grpSpPr>
        <p:sp>
          <p:nvSpPr>
            <p:cNvPr id="176" name="Snip Same Side Corner Rectangle 17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SORT1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Q99523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78" name="Elbow Connector 97"/>
          <p:cNvCxnSpPr/>
          <p:nvPr/>
        </p:nvCxnSpPr>
        <p:spPr bwMode="auto">
          <a:xfrm>
            <a:off x="6857623" y="2252405"/>
            <a:ext cx="0" cy="2401844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Elbow Connector 195"/>
          <p:cNvCxnSpPr/>
          <p:nvPr/>
        </p:nvCxnSpPr>
        <p:spPr bwMode="auto">
          <a:xfrm flipH="1">
            <a:off x="4451631" y="2244692"/>
            <a:ext cx="365760" cy="0"/>
          </a:xfrm>
          <a:prstGeom prst="straightConnector1">
            <a:avLst/>
          </a:prstGeom>
          <a:ln w="28575" cmpd="sng">
            <a:solidFill>
              <a:srgbClr val="00C100"/>
            </a:solidFill>
            <a:prstDash val="sysDash"/>
            <a:headEnd type="arrow" w="med" len="med"/>
            <a:tailEnd type="none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95" name="Group 94"/>
          <p:cNvGrpSpPr/>
          <p:nvPr/>
        </p:nvGrpSpPr>
        <p:grpSpPr>
          <a:xfrm>
            <a:off x="7019237" y="3483789"/>
            <a:ext cx="1106841" cy="460785"/>
            <a:chOff x="507046" y="3634424"/>
            <a:chExt cx="1257639" cy="543214"/>
          </a:xfrm>
        </p:grpSpPr>
        <p:sp>
          <p:nvSpPr>
            <p:cNvPr id="96" name="Snip Same Side Corner Rectangle 9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FRS2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Q8WU20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4" name="Elbow Connector 97"/>
          <p:cNvCxnSpPr/>
          <p:nvPr/>
        </p:nvCxnSpPr>
        <p:spPr bwMode="auto">
          <a:xfrm flipH="1" flipV="1">
            <a:off x="6893392" y="4654249"/>
            <a:ext cx="2286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5" name="Group 104"/>
          <p:cNvGrpSpPr/>
          <p:nvPr/>
        </p:nvGrpSpPr>
        <p:grpSpPr>
          <a:xfrm>
            <a:off x="7048805" y="4440686"/>
            <a:ext cx="1106841" cy="460785"/>
            <a:chOff x="507046" y="3634424"/>
            <a:chExt cx="1257639" cy="543214"/>
          </a:xfrm>
        </p:grpSpPr>
        <p:sp>
          <p:nvSpPr>
            <p:cNvPr id="106" name="Snip Same Side Corner Rectangle 10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Dok5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Q9P104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09" name="Elbow Connector 97"/>
          <p:cNvCxnSpPr/>
          <p:nvPr/>
        </p:nvCxnSpPr>
        <p:spPr bwMode="auto">
          <a:xfrm rot="10800000" flipH="1">
            <a:off x="6595804" y="3699986"/>
            <a:ext cx="2286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Elbow Connector 2"/>
          <p:cNvCxnSpPr/>
          <p:nvPr/>
        </p:nvCxnSpPr>
        <p:spPr bwMode="auto">
          <a:xfrm flipV="1">
            <a:off x="3921298" y="1695403"/>
            <a:ext cx="548640" cy="1302762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08" name="TextBox 107"/>
          <p:cNvSpPr txBox="1"/>
          <p:nvPr/>
        </p:nvSpPr>
        <p:spPr>
          <a:xfrm>
            <a:off x="1356616" y="1249707"/>
            <a:ext cx="1077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cxnSp>
        <p:nvCxnSpPr>
          <p:cNvPr id="126" name="Elbow Connector 97"/>
          <p:cNvCxnSpPr/>
          <p:nvPr/>
        </p:nvCxnSpPr>
        <p:spPr bwMode="auto">
          <a:xfrm rot="10800000" flipH="1">
            <a:off x="6610322" y="4654398"/>
            <a:ext cx="2286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Elbow Connector 97"/>
          <p:cNvCxnSpPr/>
          <p:nvPr/>
        </p:nvCxnSpPr>
        <p:spPr bwMode="auto">
          <a:xfrm flipH="1" flipV="1">
            <a:off x="6881776" y="3702146"/>
            <a:ext cx="2286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Elbow Connector 97"/>
          <p:cNvCxnSpPr/>
          <p:nvPr/>
        </p:nvCxnSpPr>
        <p:spPr bwMode="auto">
          <a:xfrm flipH="1" flipV="1">
            <a:off x="6849456" y="3081031"/>
            <a:ext cx="2286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45" name="Group 144"/>
          <p:cNvGrpSpPr/>
          <p:nvPr/>
        </p:nvGrpSpPr>
        <p:grpSpPr>
          <a:xfrm>
            <a:off x="1236042" y="4401437"/>
            <a:ext cx="1015712" cy="461921"/>
            <a:chOff x="550901" y="1139280"/>
            <a:chExt cx="1154094" cy="544552"/>
          </a:xfrm>
        </p:grpSpPr>
        <p:sp>
          <p:nvSpPr>
            <p:cNvPr id="146" name="Rounded Rectangle 145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ERK2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P28482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1236042" y="3483221"/>
            <a:ext cx="1015712" cy="461921"/>
            <a:chOff x="550901" y="1139280"/>
            <a:chExt cx="1154094" cy="544552"/>
          </a:xfrm>
        </p:grpSpPr>
        <p:sp>
          <p:nvSpPr>
            <p:cNvPr id="183" name="Rounded Rectangle 18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550901" y="1139280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ERK1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P27361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86" name="Elbow Connector 97"/>
          <p:cNvCxnSpPr/>
          <p:nvPr/>
        </p:nvCxnSpPr>
        <p:spPr bwMode="auto">
          <a:xfrm>
            <a:off x="2480113" y="3703169"/>
            <a:ext cx="0" cy="954262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none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Elbow Connector 97"/>
          <p:cNvCxnSpPr/>
          <p:nvPr/>
        </p:nvCxnSpPr>
        <p:spPr bwMode="auto">
          <a:xfrm>
            <a:off x="2218294" y="3703168"/>
            <a:ext cx="2286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Elbow Connector 97"/>
          <p:cNvCxnSpPr/>
          <p:nvPr/>
        </p:nvCxnSpPr>
        <p:spPr bwMode="auto">
          <a:xfrm>
            <a:off x="2232812" y="4657580"/>
            <a:ext cx="2286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89" name="Group 188"/>
          <p:cNvGrpSpPr/>
          <p:nvPr/>
        </p:nvGrpSpPr>
        <p:grpSpPr>
          <a:xfrm>
            <a:off x="6957169" y="2066428"/>
            <a:ext cx="1106841" cy="460785"/>
            <a:chOff x="507046" y="4525112"/>
            <a:chExt cx="1257639" cy="543214"/>
          </a:xfrm>
        </p:grpSpPr>
        <p:sp>
          <p:nvSpPr>
            <p:cNvPr id="190" name="Snip Same Side Corner Rectangle 189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07046" y="4530424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LC8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P63167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cxnSp>
        <p:nvCxnSpPr>
          <p:cNvPr id="195" name="Elbow Connector 97"/>
          <p:cNvCxnSpPr/>
          <p:nvPr/>
        </p:nvCxnSpPr>
        <p:spPr bwMode="auto">
          <a:xfrm flipH="1" flipV="1">
            <a:off x="6835990" y="2252692"/>
            <a:ext cx="228600" cy="0"/>
          </a:xfrm>
          <a:prstGeom prst="straightConnector1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none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6" name="Group 195"/>
          <p:cNvGrpSpPr/>
          <p:nvPr/>
        </p:nvGrpSpPr>
        <p:grpSpPr>
          <a:xfrm>
            <a:off x="6997241" y="2882790"/>
            <a:ext cx="1106841" cy="460785"/>
            <a:chOff x="507046" y="3634424"/>
            <a:chExt cx="1257639" cy="543214"/>
          </a:xfrm>
        </p:grpSpPr>
        <p:sp>
          <p:nvSpPr>
            <p:cNvPr id="197" name="Snip Same Side Corner Rectangle 19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5-HT(2A)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P28223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99" name="Group 198"/>
          <p:cNvGrpSpPr/>
          <p:nvPr/>
        </p:nvGrpSpPr>
        <p:grpSpPr>
          <a:xfrm>
            <a:off x="4802866" y="2059389"/>
            <a:ext cx="1015712" cy="445087"/>
            <a:chOff x="550901" y="1139280"/>
            <a:chExt cx="1154094" cy="524707"/>
          </a:xfrm>
        </p:grpSpPr>
        <p:sp>
          <p:nvSpPr>
            <p:cNvPr id="201" name="Rounded Rectangle 20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2" name="Rectangle 201"/>
            <p:cNvSpPr/>
            <p:nvPr/>
          </p:nvSpPr>
          <p:spPr>
            <a:xfrm>
              <a:off x="550901" y="1139280"/>
              <a:ext cx="1154094" cy="32503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PIK3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204" name="Group 203"/>
          <p:cNvGrpSpPr/>
          <p:nvPr/>
        </p:nvGrpSpPr>
        <p:grpSpPr>
          <a:xfrm>
            <a:off x="1190478" y="2882642"/>
            <a:ext cx="1106841" cy="460785"/>
            <a:chOff x="507046" y="3634424"/>
            <a:chExt cx="1257639" cy="543214"/>
          </a:xfrm>
        </p:grpSpPr>
        <p:sp>
          <p:nvSpPr>
            <p:cNvPr id="205" name="Snip Same Side Corner Rectangle 20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507046" y="3639736"/>
              <a:ext cx="1257639" cy="53790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NGF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P01138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07" name="Straight Connector 206"/>
          <p:cNvCxnSpPr/>
          <p:nvPr/>
        </p:nvCxnSpPr>
        <p:spPr bwMode="auto">
          <a:xfrm flipV="1">
            <a:off x="2322724" y="3074773"/>
            <a:ext cx="137092" cy="3634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1349</TotalTime>
  <Words>75</Words>
  <Application>Microsoft Macintosh PowerPoint</Application>
  <PresentationFormat>On-screen Show (4:3)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122</cp:revision>
  <dcterms:created xsi:type="dcterms:W3CDTF">2014-02-16T01:31:59Z</dcterms:created>
  <dcterms:modified xsi:type="dcterms:W3CDTF">2016-03-16T02:58:01Z</dcterms:modified>
</cp:coreProperties>
</file>