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25" d="100"/>
          <a:sy n="125" d="100"/>
        </p:scale>
        <p:origin x="-143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Toll-Like Receptor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Q15399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7477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77121" y="306565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Q15399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39155" y="2529526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P14625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493711" y="3761971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O00206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493711" y="2166052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O60603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493710" y="1536865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Q9BXR5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7" name="Elbow Connector 96"/>
          <p:cNvCxnSpPr/>
          <p:nvPr/>
        </p:nvCxnSpPr>
        <p:spPr bwMode="auto">
          <a:xfrm flipV="1">
            <a:off x="4932411" y="1708569"/>
            <a:ext cx="639468" cy="1476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 bwMode="auto">
          <a:xfrm flipV="1">
            <a:off x="5250363" y="2349055"/>
            <a:ext cx="321516" cy="9679"/>
          </a:xfrm>
          <a:prstGeom prst="bentConnector3">
            <a:avLst>
              <a:gd name="adj1" fmla="val 26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 bwMode="auto">
          <a:xfrm>
            <a:off x="3275044" y="2695909"/>
            <a:ext cx="652686" cy="48866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 bwMode="auto">
          <a:xfrm>
            <a:off x="4956785" y="3311005"/>
            <a:ext cx="612000" cy="595329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937</TotalTime>
  <Words>22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2016-03-23T03:49:26Z</dcterms:modified>
</cp:coreProperties>
</file>