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5201" autoAdjust="0"/>
  </p:normalViewPr>
  <p:slideViewPr>
    <p:cSldViewPr snapToGrid="0" snapToObjects="1">
      <p:cViewPr>
        <p:scale>
          <a:sx n="125" d="100"/>
          <a:sy n="125" d="100"/>
        </p:scale>
        <p:origin x="-1432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24826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Toll-Like Receptor 1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Q15399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874773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Veronique LeBlanc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3877121" y="3065655"/>
            <a:ext cx="1106841" cy="466427"/>
            <a:chOff x="507046" y="3634424"/>
            <a:chExt cx="1257639" cy="549865"/>
          </a:xfrm>
        </p:grpSpPr>
        <p:sp>
          <p:nvSpPr>
            <p:cNvPr id="63" name="Snip Same Side Corner Rectangle 6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TLR1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Q15399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2239155" y="2529526"/>
            <a:ext cx="1106841" cy="466427"/>
            <a:chOff x="507046" y="3634424"/>
            <a:chExt cx="1257639" cy="549865"/>
          </a:xfrm>
        </p:grpSpPr>
        <p:sp>
          <p:nvSpPr>
            <p:cNvPr id="81" name="Snip Same Side Corner Rectangle 8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HSP90B1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P14625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5493711" y="3761971"/>
            <a:ext cx="1106841" cy="466427"/>
            <a:chOff x="507046" y="3634424"/>
            <a:chExt cx="1257639" cy="549865"/>
          </a:xfrm>
        </p:grpSpPr>
        <p:sp>
          <p:nvSpPr>
            <p:cNvPr id="85" name="Snip Same Side Corner Rectangle 8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TLR4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O00206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5493711" y="2166052"/>
            <a:ext cx="1106841" cy="466427"/>
            <a:chOff x="507046" y="3634424"/>
            <a:chExt cx="1257639" cy="549865"/>
          </a:xfrm>
        </p:grpSpPr>
        <p:sp>
          <p:nvSpPr>
            <p:cNvPr id="92" name="Snip Same Side Corner Rectangle 9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TLR2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O60603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5493710" y="1536865"/>
            <a:ext cx="1106841" cy="466427"/>
            <a:chOff x="507046" y="3634424"/>
            <a:chExt cx="1257639" cy="549865"/>
          </a:xfrm>
        </p:grpSpPr>
        <p:sp>
          <p:nvSpPr>
            <p:cNvPr id="95" name="Snip Same Side Corner Rectangle 9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TLR10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Q9BXR5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97" name="Elbow Connector 96"/>
          <p:cNvCxnSpPr/>
          <p:nvPr/>
        </p:nvCxnSpPr>
        <p:spPr bwMode="auto">
          <a:xfrm flipV="1">
            <a:off x="4932411" y="1708569"/>
            <a:ext cx="639468" cy="1476000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arrow" w="med" len="med"/>
            <a:tailEnd type="arrow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8" name="Elbow Connector 97"/>
          <p:cNvCxnSpPr/>
          <p:nvPr/>
        </p:nvCxnSpPr>
        <p:spPr bwMode="auto">
          <a:xfrm flipV="1">
            <a:off x="5250363" y="2349055"/>
            <a:ext cx="321516" cy="9679"/>
          </a:xfrm>
          <a:prstGeom prst="bentConnector3">
            <a:avLst>
              <a:gd name="adj1" fmla="val 260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0" name="Elbow Connector 99"/>
          <p:cNvCxnSpPr/>
          <p:nvPr/>
        </p:nvCxnSpPr>
        <p:spPr bwMode="auto">
          <a:xfrm>
            <a:off x="3275044" y="2695909"/>
            <a:ext cx="652686" cy="488660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1" name="Elbow Connector 100"/>
          <p:cNvCxnSpPr/>
          <p:nvPr/>
        </p:nvCxnSpPr>
        <p:spPr bwMode="auto">
          <a:xfrm>
            <a:off x="4956785" y="3311005"/>
            <a:ext cx="612000" cy="595329"/>
          </a:xfrm>
          <a:prstGeom prst="bentConnector3">
            <a:avLst/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937</TotalTime>
  <Words>22</Words>
  <Application>Microsoft Macintosh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85</cp:revision>
  <dcterms:created xsi:type="dcterms:W3CDTF">2014-02-16T01:31:59Z</dcterms:created>
  <dcterms:modified xsi:type="dcterms:W3CDTF">2016-03-23T03:49:26Z</dcterms:modified>
</cp:coreProperties>
</file>