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783F"/>
    <a:srgbClr val="969600"/>
    <a:srgbClr val="AB743D"/>
    <a:srgbClr val="00C100"/>
    <a:srgbClr val="8EB8D8"/>
    <a:srgbClr val="FFF777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5179" autoAdjust="0"/>
  </p:normalViewPr>
  <p:slideViewPr>
    <p:cSldViewPr snapToGrid="0" snapToObjects="1">
      <p:cViewPr>
        <p:scale>
          <a:sx n="125" d="100"/>
          <a:sy n="125" d="100"/>
        </p:scale>
        <p:origin x="-1792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199329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24826"/>
            <a:ext cx="468363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err="1" smtClean="0">
                <a:solidFill>
                  <a:srgbClr val="FFBB07"/>
                </a:solidFill>
                <a:latin typeface="Arial Narrow" charset="0"/>
              </a:rPr>
              <a:t>Ephrin</a:t>
            </a: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 Type-A Receptor 7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Q15375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902960" y="6479309"/>
            <a:ext cx="31613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Veronique LeBlanc and Dr. Steven Pelech</a:t>
            </a:r>
            <a:endParaRPr lang="en-US" sz="11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3302000" y="3672767"/>
            <a:ext cx="1015712" cy="461921"/>
            <a:chOff x="537046" y="349955"/>
            <a:chExt cx="1154094" cy="544552"/>
          </a:xfrm>
        </p:grpSpPr>
        <p:sp>
          <p:nvSpPr>
            <p:cNvPr id="63" name="Rounded Rectangle 62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EPHA7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Q15375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69" name="Elbow Connector 68"/>
          <p:cNvCxnSpPr>
            <a:endCxn id="82" idx="1"/>
          </p:cNvCxnSpPr>
          <p:nvPr/>
        </p:nvCxnSpPr>
        <p:spPr bwMode="auto">
          <a:xfrm flipV="1">
            <a:off x="4285121" y="3159208"/>
            <a:ext cx="755480" cy="746239"/>
          </a:xfrm>
          <a:prstGeom prst="bentConnector3">
            <a:avLst/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81" name="Group 80"/>
          <p:cNvGrpSpPr/>
          <p:nvPr/>
        </p:nvGrpSpPr>
        <p:grpSpPr>
          <a:xfrm>
            <a:off x="5008008" y="2934683"/>
            <a:ext cx="1015712" cy="461921"/>
            <a:chOff x="537046" y="349955"/>
            <a:chExt cx="1154094" cy="544552"/>
          </a:xfrm>
        </p:grpSpPr>
        <p:sp>
          <p:nvSpPr>
            <p:cNvPr id="82" name="Rounded Rectangle 81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EPHA2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P29317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1521989" y="2589417"/>
            <a:ext cx="1106841" cy="478849"/>
            <a:chOff x="507046" y="3627759"/>
            <a:chExt cx="1257639" cy="564509"/>
          </a:xfrm>
        </p:grpSpPr>
        <p:sp>
          <p:nvSpPr>
            <p:cNvPr id="86" name="Snip Same Side Corner Rectangle 8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507046" y="3627759"/>
              <a:ext cx="1257639" cy="564509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200" dirty="0">
                  <a:solidFill>
                    <a:schemeClr val="bg1"/>
                  </a:solidFill>
                  <a:latin typeface="Arial" charset="0"/>
                </a:rPr>
                <a:t>EFNA3</a:t>
              </a:r>
            </a:p>
            <a:p>
              <a:pPr algn="ctr">
                <a:lnSpc>
                  <a:spcPct val="110000"/>
                </a:lnSpc>
              </a:pPr>
              <a:r>
                <a:rPr lang="en-US" sz="110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P52797</a:t>
              </a:r>
              <a:endParaRPr lang="en-US" sz="11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92" name="Elbow Connector 91"/>
          <p:cNvCxnSpPr/>
          <p:nvPr/>
        </p:nvCxnSpPr>
        <p:spPr bwMode="auto">
          <a:xfrm flipV="1">
            <a:off x="2637047" y="3896659"/>
            <a:ext cx="664953" cy="7069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93" name="Group 92"/>
          <p:cNvGrpSpPr/>
          <p:nvPr/>
        </p:nvGrpSpPr>
        <p:grpSpPr>
          <a:xfrm>
            <a:off x="1560686" y="3719061"/>
            <a:ext cx="1106841" cy="466427"/>
            <a:chOff x="507046" y="3634424"/>
            <a:chExt cx="1257639" cy="549865"/>
          </a:xfrm>
        </p:grpSpPr>
        <p:sp>
          <p:nvSpPr>
            <p:cNvPr id="94" name="Snip Same Side Corner Rectangle 9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EFNA5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P52803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96" name="Elbow Connector 95"/>
          <p:cNvCxnSpPr/>
          <p:nvPr/>
        </p:nvCxnSpPr>
        <p:spPr bwMode="auto">
          <a:xfrm rot="16200000" flipH="1">
            <a:off x="2173602" y="3160260"/>
            <a:ext cx="1139820" cy="306758"/>
          </a:xfrm>
          <a:prstGeom prst="bentConnector3">
            <a:avLst>
              <a:gd name="adj1" fmla="val 975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98" name="Group 97"/>
          <p:cNvGrpSpPr/>
          <p:nvPr/>
        </p:nvGrpSpPr>
        <p:grpSpPr>
          <a:xfrm>
            <a:off x="1529363" y="1432612"/>
            <a:ext cx="1106841" cy="478849"/>
            <a:chOff x="507046" y="3627759"/>
            <a:chExt cx="1257639" cy="564509"/>
          </a:xfrm>
        </p:grpSpPr>
        <p:sp>
          <p:nvSpPr>
            <p:cNvPr id="100" name="Snip Same Side Corner Rectangle 9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507046" y="3627759"/>
              <a:ext cx="1257639" cy="564509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200" dirty="0">
                  <a:solidFill>
                    <a:schemeClr val="bg1"/>
                  </a:solidFill>
                  <a:latin typeface="Arial" charset="0"/>
                </a:rPr>
                <a:t>EFNA1</a:t>
              </a:r>
            </a:p>
            <a:p>
              <a:pPr algn="ctr">
                <a:lnSpc>
                  <a:spcPct val="110000"/>
                </a:lnSpc>
              </a:pPr>
              <a:r>
                <a:rPr lang="en-US" sz="110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P20827</a:t>
              </a:r>
              <a:endParaRPr lang="en-US" sz="11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02" name="Elbow Connector 101"/>
          <p:cNvCxnSpPr/>
          <p:nvPr/>
        </p:nvCxnSpPr>
        <p:spPr bwMode="auto">
          <a:xfrm rot="16200000" flipH="1">
            <a:off x="2159387" y="2006220"/>
            <a:ext cx="1168255" cy="306760"/>
          </a:xfrm>
          <a:prstGeom prst="bentConnector3">
            <a:avLst>
              <a:gd name="adj1" fmla="val 429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6" name="Elbow Connector 105"/>
          <p:cNvCxnSpPr/>
          <p:nvPr/>
        </p:nvCxnSpPr>
        <p:spPr bwMode="auto">
          <a:xfrm>
            <a:off x="2608834" y="3304494"/>
            <a:ext cx="237789" cy="3604"/>
          </a:xfrm>
          <a:prstGeom prst="bentConnector3">
            <a:avLst>
              <a:gd name="adj1" fmla="val 1932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688427" y="1065674"/>
            <a:ext cx="900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1526252" y="3162001"/>
            <a:ext cx="1106841" cy="483355"/>
            <a:chOff x="507046" y="3634424"/>
            <a:chExt cx="1257639" cy="569821"/>
          </a:xfrm>
        </p:grpSpPr>
        <p:sp>
          <p:nvSpPr>
            <p:cNvPr id="39" name="Snip Same Side Corner Rectangle 3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07046" y="3639736"/>
              <a:ext cx="1257639" cy="564509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200" dirty="0">
                  <a:solidFill>
                    <a:schemeClr val="bg1"/>
                  </a:solidFill>
                  <a:latin typeface="Arial" charset="0"/>
                </a:rPr>
                <a:t>EFNA4</a:t>
              </a:r>
            </a:p>
            <a:p>
              <a:pPr algn="ctr">
                <a:lnSpc>
                  <a:spcPct val="110000"/>
                </a:lnSpc>
              </a:pPr>
              <a:r>
                <a:rPr lang="en-US" sz="110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P52798</a:t>
              </a:r>
              <a:endParaRPr lang="en-US" sz="11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6758822" y="4578531"/>
            <a:ext cx="1106841" cy="466427"/>
            <a:chOff x="473789" y="5344549"/>
            <a:chExt cx="1257639" cy="549865"/>
          </a:xfrm>
        </p:grpSpPr>
        <p:sp>
          <p:nvSpPr>
            <p:cNvPr id="43" name="Snip Same Side Corner Rectangle 42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73789" y="5349861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rgbClr val="262626"/>
                  </a:solidFill>
                  <a:latin typeface="Arial" charset="0"/>
                </a:rPr>
                <a:t>MLLT4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7F773E"/>
                  </a:solidFill>
                  <a:latin typeface="Arial" charset="0"/>
                </a:rPr>
                <a:t>P55196</a:t>
              </a:r>
              <a:endParaRPr lang="en-US" sz="1050" dirty="0">
                <a:solidFill>
                  <a:srgbClr val="7F773E"/>
                </a:solidFill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1520027" y="2013165"/>
            <a:ext cx="1106841" cy="478849"/>
            <a:chOff x="507046" y="3627759"/>
            <a:chExt cx="1257639" cy="564509"/>
          </a:xfrm>
        </p:grpSpPr>
        <p:sp>
          <p:nvSpPr>
            <p:cNvPr id="46" name="Snip Same Side Corner Rectangle 4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07046" y="3627759"/>
              <a:ext cx="1257639" cy="564509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200" dirty="0" smtClean="0">
                  <a:solidFill>
                    <a:schemeClr val="bg1"/>
                  </a:solidFill>
                  <a:latin typeface="Arial" charset="0"/>
                </a:rPr>
                <a:t>EFNA2</a:t>
              </a:r>
              <a:endParaRPr lang="en-US" sz="12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O43921</a:t>
              </a:r>
              <a:endParaRPr lang="en-US" sz="11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51" name="Elbow Connector 50"/>
          <p:cNvCxnSpPr/>
          <p:nvPr/>
        </p:nvCxnSpPr>
        <p:spPr bwMode="auto">
          <a:xfrm>
            <a:off x="2596388" y="2207214"/>
            <a:ext cx="237789" cy="3604"/>
          </a:xfrm>
          <a:prstGeom prst="bentConnector3">
            <a:avLst>
              <a:gd name="adj1" fmla="val 1932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52" name="Group 51"/>
          <p:cNvGrpSpPr/>
          <p:nvPr/>
        </p:nvGrpSpPr>
        <p:grpSpPr>
          <a:xfrm>
            <a:off x="5020281" y="3936927"/>
            <a:ext cx="1015712" cy="461921"/>
            <a:chOff x="537046" y="349955"/>
            <a:chExt cx="1154094" cy="544552"/>
          </a:xfrm>
        </p:grpSpPr>
        <p:sp>
          <p:nvSpPr>
            <p:cNvPr id="53" name="Rounded Rectangle 52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EPHA3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P29320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55" name="Elbow Connector 54"/>
          <p:cNvCxnSpPr/>
          <p:nvPr/>
        </p:nvCxnSpPr>
        <p:spPr bwMode="auto">
          <a:xfrm>
            <a:off x="4313866" y="4010082"/>
            <a:ext cx="694142" cy="167038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FFF777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6758822" y="3915588"/>
            <a:ext cx="1106841" cy="466427"/>
            <a:chOff x="473789" y="5344549"/>
            <a:chExt cx="1257639" cy="549865"/>
          </a:xfrm>
        </p:grpSpPr>
        <p:sp>
          <p:nvSpPr>
            <p:cNvPr id="64" name="Snip Same Side Corner Rectangle 63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473789" y="5349861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rgbClr val="262626"/>
                  </a:solidFill>
                  <a:latin typeface="Arial" charset="0"/>
                </a:rPr>
                <a:t>MAP1LC3A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7F773E"/>
                  </a:solidFill>
                  <a:latin typeface="Arial" charset="0"/>
                </a:rPr>
                <a:t>Q9H492</a:t>
              </a:r>
              <a:endParaRPr lang="en-US" sz="1050" dirty="0">
                <a:solidFill>
                  <a:srgbClr val="7F773E"/>
                </a:solidFill>
              </a:endParaRP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5007720" y="4578531"/>
            <a:ext cx="1106841" cy="466427"/>
            <a:chOff x="507046" y="2817700"/>
            <a:chExt cx="1257639" cy="549865"/>
          </a:xfrm>
        </p:grpSpPr>
        <p:sp>
          <p:nvSpPr>
            <p:cNvPr id="68" name="Snip Same Side Corner Rectangle 67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HZF2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Q14586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3266237" y="4588691"/>
            <a:ext cx="1106841" cy="466427"/>
            <a:chOff x="507046" y="3634424"/>
            <a:chExt cx="1257639" cy="549865"/>
          </a:xfrm>
        </p:grpSpPr>
        <p:sp>
          <p:nvSpPr>
            <p:cNvPr id="72" name="Snip Same Side Corner Rectangle 7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GNB1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P62873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74" name="Elbow Connector 73"/>
          <p:cNvCxnSpPr>
            <a:endCxn id="65" idx="1"/>
          </p:cNvCxnSpPr>
          <p:nvPr/>
        </p:nvCxnSpPr>
        <p:spPr bwMode="auto">
          <a:xfrm flipV="1">
            <a:off x="4671243" y="4151055"/>
            <a:ext cx="2087579" cy="330131"/>
          </a:xfrm>
          <a:prstGeom prst="bentConnector3">
            <a:avLst>
              <a:gd name="adj1" fmla="val 83095"/>
            </a:avLst>
          </a:prstGeom>
          <a:ln w="28575" cmpd="sng">
            <a:solidFill>
              <a:srgbClr val="FFF777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5" name="Elbow Connector 74"/>
          <p:cNvCxnSpPr/>
          <p:nvPr/>
        </p:nvCxnSpPr>
        <p:spPr bwMode="auto">
          <a:xfrm>
            <a:off x="6410960" y="4481186"/>
            <a:ext cx="388502" cy="297130"/>
          </a:xfrm>
          <a:prstGeom prst="bentConnector3">
            <a:avLst>
              <a:gd name="adj1" fmla="val 312"/>
            </a:avLst>
          </a:prstGeom>
          <a:ln w="28575" cmpd="sng">
            <a:solidFill>
              <a:srgbClr val="FFF777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7" name="Elbow Connector 76"/>
          <p:cNvCxnSpPr/>
          <p:nvPr/>
        </p:nvCxnSpPr>
        <p:spPr bwMode="auto">
          <a:xfrm>
            <a:off x="4674532" y="4444632"/>
            <a:ext cx="388502" cy="297130"/>
          </a:xfrm>
          <a:prstGeom prst="bentConnector3">
            <a:avLst>
              <a:gd name="adj1" fmla="val 312"/>
            </a:avLst>
          </a:prstGeom>
          <a:ln w="28575" cmpd="sng">
            <a:solidFill>
              <a:srgbClr val="FFF777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8" name="Elbow Connector 77"/>
          <p:cNvCxnSpPr/>
          <p:nvPr/>
        </p:nvCxnSpPr>
        <p:spPr bwMode="auto">
          <a:xfrm flipH="1">
            <a:off x="4287271" y="4451208"/>
            <a:ext cx="388502" cy="297130"/>
          </a:xfrm>
          <a:prstGeom prst="bentConnector3">
            <a:avLst>
              <a:gd name="adj1" fmla="val 312"/>
            </a:avLst>
          </a:prstGeom>
          <a:ln w="28575" cmpd="sng">
            <a:solidFill>
              <a:srgbClr val="FFF777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 bwMode="auto">
          <a:xfrm>
            <a:off x="4671243" y="4134688"/>
            <a:ext cx="0" cy="295753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902</TotalTime>
  <Words>43</Words>
  <Application>Microsoft Macintosh PowerPoint</Application>
  <PresentationFormat>On-screen Show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88</cp:revision>
  <dcterms:created xsi:type="dcterms:W3CDTF">2014-02-16T01:31:59Z</dcterms:created>
  <dcterms:modified xsi:type="dcterms:W3CDTF">2016-03-16T02:54:22Z</dcterms:modified>
</cp:coreProperties>
</file>