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B1D0"/>
    <a:srgbClr val="B1783F"/>
    <a:srgbClr val="969600"/>
    <a:srgbClr val="AB743D"/>
    <a:srgbClr val="00C100"/>
    <a:srgbClr val="8EB8D8"/>
    <a:srgbClr val="FFF777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9266" autoAdjust="0"/>
    <p:restoredTop sz="97917" autoAdjust="0"/>
  </p:normalViewPr>
  <p:slideViewPr>
    <p:cSldViewPr snapToGrid="0" snapToObjects="1">
      <p:cViewPr>
        <p:scale>
          <a:sx n="150" d="100"/>
          <a:sy n="150" d="100"/>
        </p:scale>
        <p:origin x="-1272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050858" y="6473061"/>
            <a:ext cx="494081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099219" y="138374"/>
            <a:ext cx="48431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dirty="0" smtClean="0">
                <a:solidFill>
                  <a:srgbClr val="FFBB07"/>
                </a:solidFill>
                <a:latin typeface="Arial Narrow" charset="0"/>
              </a:rPr>
              <a:t>Receptor Tyrosine-Protein Kinase ErbB4</a:t>
            </a: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Q15303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870574" y="6460682"/>
            <a:ext cx="30971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Colin Hammond and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86" name="Group 85"/>
          <p:cNvGrpSpPr/>
          <p:nvPr/>
        </p:nvGrpSpPr>
        <p:grpSpPr>
          <a:xfrm>
            <a:off x="56622" y="5081925"/>
            <a:ext cx="1084765" cy="451594"/>
            <a:chOff x="507046" y="3634424"/>
            <a:chExt cx="1257639" cy="543214"/>
          </a:xfrm>
        </p:grpSpPr>
        <p:sp>
          <p:nvSpPr>
            <p:cNvPr id="91" name="Snip Same Side Corner Rectangle 9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NRG4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Q8WWG1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29" name="Straight Arrow Connector 128"/>
          <p:cNvCxnSpPr/>
          <p:nvPr/>
        </p:nvCxnSpPr>
        <p:spPr bwMode="auto">
          <a:xfrm>
            <a:off x="1275456" y="5006189"/>
            <a:ext cx="14338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58" name="Group 157"/>
          <p:cNvGrpSpPr/>
          <p:nvPr/>
        </p:nvGrpSpPr>
        <p:grpSpPr>
          <a:xfrm>
            <a:off x="3957267" y="1001027"/>
            <a:ext cx="1084765" cy="451594"/>
            <a:chOff x="507046" y="2817700"/>
            <a:chExt cx="1257639" cy="543214"/>
          </a:xfrm>
        </p:grpSpPr>
        <p:sp>
          <p:nvSpPr>
            <p:cNvPr id="159" name="Snip Same Side Corner Rectangle 158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507046" y="2823012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P42224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2698169" y="4798095"/>
            <a:ext cx="995453" cy="453586"/>
            <a:chOff x="537046" y="349955"/>
            <a:chExt cx="1154094" cy="545609"/>
          </a:xfrm>
        </p:grpSpPr>
        <p:sp>
          <p:nvSpPr>
            <p:cNvPr id="50" name="Rounded Rectangle 49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37046" y="349955"/>
              <a:ext cx="1154094" cy="5456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ErbB4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Q15303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2834256" y="1448147"/>
            <a:ext cx="701400" cy="241310"/>
            <a:chOff x="7620676" y="5024219"/>
            <a:chExt cx="862158" cy="350482"/>
          </a:xfrm>
        </p:grpSpPr>
        <p:sp>
          <p:nvSpPr>
            <p:cNvPr id="7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0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+Y875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2834256" y="2186305"/>
            <a:ext cx="701400" cy="241310"/>
            <a:chOff x="7620676" y="5024219"/>
            <a:chExt cx="862158" cy="350482"/>
          </a:xfrm>
        </p:grpSpPr>
        <p:sp>
          <p:nvSpPr>
            <p:cNvPr id="8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5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+Y1056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51" name="Elbow Connector 150"/>
          <p:cNvCxnSpPr/>
          <p:nvPr/>
        </p:nvCxnSpPr>
        <p:spPr bwMode="auto">
          <a:xfrm rot="5400000">
            <a:off x="2113598" y="3170470"/>
            <a:ext cx="3270991" cy="115087"/>
          </a:xfrm>
          <a:prstGeom prst="bentConnector3">
            <a:avLst>
              <a:gd name="adj1" fmla="val 99787"/>
            </a:avLst>
          </a:prstGeom>
          <a:ln w="28575" cmpd="sng">
            <a:solidFill>
              <a:srgbClr val="00C1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7" name="Elbow Connector 179"/>
          <p:cNvCxnSpPr/>
          <p:nvPr/>
        </p:nvCxnSpPr>
        <p:spPr bwMode="auto">
          <a:xfrm flipH="1">
            <a:off x="3441158" y="2343873"/>
            <a:ext cx="349503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9" name="Elbow Connector 179"/>
          <p:cNvCxnSpPr/>
          <p:nvPr/>
        </p:nvCxnSpPr>
        <p:spPr bwMode="auto">
          <a:xfrm flipH="1">
            <a:off x="3432154" y="1605412"/>
            <a:ext cx="349503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1" name="Elbow Connector 168"/>
          <p:cNvCxnSpPr/>
          <p:nvPr/>
        </p:nvCxnSpPr>
        <p:spPr bwMode="auto">
          <a:xfrm>
            <a:off x="6432082" y="1632687"/>
            <a:ext cx="1433859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18" name="Group 217"/>
          <p:cNvGrpSpPr/>
          <p:nvPr/>
        </p:nvGrpSpPr>
        <p:grpSpPr>
          <a:xfrm>
            <a:off x="7951136" y="1604692"/>
            <a:ext cx="701400" cy="241310"/>
            <a:chOff x="7630433" y="4761828"/>
            <a:chExt cx="862158" cy="350481"/>
          </a:xfrm>
        </p:grpSpPr>
        <p:sp>
          <p:nvSpPr>
            <p:cNvPr id="219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20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latin typeface="Arial" charset="0"/>
                </a:rPr>
                <a:t>PTB</a:t>
              </a:r>
              <a:endParaRPr lang="en-US" sz="950" dirty="0"/>
            </a:p>
          </p:txBody>
        </p:sp>
      </p:grpSp>
      <p:grpSp>
        <p:nvGrpSpPr>
          <p:cNvPr id="221" name="Group 220"/>
          <p:cNvGrpSpPr/>
          <p:nvPr/>
        </p:nvGrpSpPr>
        <p:grpSpPr>
          <a:xfrm>
            <a:off x="7759454" y="1829965"/>
            <a:ext cx="1084765" cy="458002"/>
            <a:chOff x="507046" y="3634424"/>
            <a:chExt cx="1257639" cy="550922"/>
          </a:xfrm>
        </p:grpSpPr>
        <p:sp>
          <p:nvSpPr>
            <p:cNvPr id="222" name="Snip Same Side Corner Rectangle 22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3" name="TextBox 222"/>
            <p:cNvSpPr txBox="1"/>
            <p:nvPr/>
          </p:nvSpPr>
          <p:spPr>
            <a:xfrm>
              <a:off x="507046" y="3639736"/>
              <a:ext cx="1257639" cy="54561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Cbl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P22681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7" name="Group 226"/>
          <p:cNvGrpSpPr/>
          <p:nvPr/>
        </p:nvGrpSpPr>
        <p:grpSpPr>
          <a:xfrm>
            <a:off x="3977523" y="2591316"/>
            <a:ext cx="1084765" cy="458002"/>
            <a:chOff x="507046" y="3634424"/>
            <a:chExt cx="1257639" cy="550922"/>
          </a:xfrm>
        </p:grpSpPr>
        <p:sp>
          <p:nvSpPr>
            <p:cNvPr id="228" name="Snip Same Side Corner Rectangle 22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9" name="TextBox 228"/>
            <p:cNvSpPr txBox="1"/>
            <p:nvPr/>
          </p:nvSpPr>
          <p:spPr>
            <a:xfrm>
              <a:off x="507046" y="3639736"/>
              <a:ext cx="1257639" cy="54561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Crk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P46108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40" name="Elbow Connector 239"/>
          <p:cNvCxnSpPr/>
          <p:nvPr/>
        </p:nvCxnSpPr>
        <p:spPr bwMode="auto">
          <a:xfrm rot="10800000" flipV="1">
            <a:off x="3975133" y="2488592"/>
            <a:ext cx="1389051" cy="744934"/>
          </a:xfrm>
          <a:prstGeom prst="bentConnector3">
            <a:avLst>
              <a:gd name="adj1" fmla="val 24966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35" name="Group 134"/>
          <p:cNvGrpSpPr/>
          <p:nvPr/>
        </p:nvGrpSpPr>
        <p:grpSpPr>
          <a:xfrm>
            <a:off x="5004096" y="982167"/>
            <a:ext cx="995453" cy="452708"/>
            <a:chOff x="537046" y="349955"/>
            <a:chExt cx="1154094" cy="544552"/>
          </a:xfrm>
        </p:grpSpPr>
        <p:sp>
          <p:nvSpPr>
            <p:cNvPr id="136" name="Rounded Rectangle 135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Src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P12931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5088751" y="4020376"/>
            <a:ext cx="995453" cy="453586"/>
            <a:chOff x="537046" y="349955"/>
            <a:chExt cx="1154094" cy="545609"/>
          </a:xfrm>
        </p:grpSpPr>
        <p:sp>
          <p:nvSpPr>
            <p:cNvPr id="144" name="Rounded Rectangle 143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537046" y="349955"/>
              <a:ext cx="1154094" cy="5456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ErbB3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P21860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4172226" y="2379575"/>
            <a:ext cx="701400" cy="241310"/>
            <a:chOff x="7630433" y="4761828"/>
            <a:chExt cx="862158" cy="350481"/>
          </a:xfrm>
        </p:grpSpPr>
        <p:sp>
          <p:nvSpPr>
            <p:cNvPr id="152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53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cxnSp>
        <p:nvCxnSpPr>
          <p:cNvPr id="178" name="Elbow Connector 177"/>
          <p:cNvCxnSpPr/>
          <p:nvPr/>
        </p:nvCxnSpPr>
        <p:spPr bwMode="auto">
          <a:xfrm rot="10800000" flipV="1">
            <a:off x="3456229" y="1117447"/>
            <a:ext cx="582505" cy="985778"/>
          </a:xfrm>
          <a:prstGeom prst="bentConnector3">
            <a:avLst>
              <a:gd name="adj1" fmla="val 67982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94" name="Group 193"/>
          <p:cNvGrpSpPr/>
          <p:nvPr/>
        </p:nvGrpSpPr>
        <p:grpSpPr>
          <a:xfrm>
            <a:off x="6810918" y="1853241"/>
            <a:ext cx="1084765" cy="451594"/>
            <a:chOff x="507046" y="4525112"/>
            <a:chExt cx="1257639" cy="543214"/>
          </a:xfrm>
        </p:grpSpPr>
        <p:sp>
          <p:nvSpPr>
            <p:cNvPr id="195" name="Snip Same Side Corner Rectangle 194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507046" y="4530424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PIK3C2A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O00443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237" name="Group 236"/>
          <p:cNvGrpSpPr/>
          <p:nvPr/>
        </p:nvGrpSpPr>
        <p:grpSpPr>
          <a:xfrm>
            <a:off x="7769638" y="957844"/>
            <a:ext cx="1084765" cy="449424"/>
            <a:chOff x="3740102" y="2066168"/>
            <a:chExt cx="1257639" cy="540602"/>
          </a:xfrm>
        </p:grpSpPr>
        <p:sp>
          <p:nvSpPr>
            <p:cNvPr id="238" name="Rounded Rectangle 237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9" name="TextBox 238"/>
            <p:cNvSpPr txBox="1"/>
            <p:nvPr/>
          </p:nvSpPr>
          <p:spPr>
            <a:xfrm>
              <a:off x="3740102" y="2068869"/>
              <a:ext cx="1257639" cy="53790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PTPN11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Q06124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47" name="Elbow Connector 168"/>
          <p:cNvCxnSpPr/>
          <p:nvPr/>
        </p:nvCxnSpPr>
        <p:spPr bwMode="auto">
          <a:xfrm flipH="1">
            <a:off x="1031289" y="1554977"/>
            <a:ext cx="1736298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8" name="Elbow Connector 168"/>
          <p:cNvCxnSpPr/>
          <p:nvPr/>
        </p:nvCxnSpPr>
        <p:spPr bwMode="auto">
          <a:xfrm>
            <a:off x="3726091" y="1244129"/>
            <a:ext cx="304695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0" name="Elbow Connector 168"/>
          <p:cNvCxnSpPr/>
          <p:nvPr/>
        </p:nvCxnSpPr>
        <p:spPr bwMode="auto">
          <a:xfrm flipH="1" flipV="1">
            <a:off x="2765027" y="1580703"/>
            <a:ext cx="2559" cy="2554062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2" name="Elbow Connector 168"/>
          <p:cNvCxnSpPr/>
          <p:nvPr/>
        </p:nvCxnSpPr>
        <p:spPr bwMode="auto">
          <a:xfrm flipH="1">
            <a:off x="3430895" y="3001092"/>
            <a:ext cx="537697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5" name="Elbow Connector 168"/>
          <p:cNvCxnSpPr/>
          <p:nvPr/>
        </p:nvCxnSpPr>
        <p:spPr bwMode="auto">
          <a:xfrm>
            <a:off x="2639771" y="4719554"/>
            <a:ext cx="295733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9" name="Elbow Connector 168"/>
          <p:cNvCxnSpPr/>
          <p:nvPr/>
        </p:nvCxnSpPr>
        <p:spPr bwMode="auto">
          <a:xfrm flipH="1" flipV="1">
            <a:off x="5072180" y="2577444"/>
            <a:ext cx="2559" cy="761738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0" name="Elbow Connector 168"/>
          <p:cNvCxnSpPr/>
          <p:nvPr/>
        </p:nvCxnSpPr>
        <p:spPr bwMode="auto">
          <a:xfrm>
            <a:off x="1041543" y="1736151"/>
            <a:ext cx="1451782" cy="0"/>
          </a:xfrm>
          <a:prstGeom prst="straightConnector1">
            <a:avLst/>
          </a:prstGeom>
          <a:ln w="28575" cmpd="sng">
            <a:solidFill>
              <a:srgbClr val="FFFF00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2" name="Elbow Connector 177"/>
          <p:cNvCxnSpPr/>
          <p:nvPr/>
        </p:nvCxnSpPr>
        <p:spPr bwMode="auto">
          <a:xfrm rot="16200000" flipH="1" flipV="1">
            <a:off x="4730140" y="584852"/>
            <a:ext cx="410922" cy="2958748"/>
          </a:xfrm>
          <a:prstGeom prst="bentConnector4">
            <a:avLst>
              <a:gd name="adj1" fmla="val -54521"/>
              <a:gd name="adj2" fmla="val 82767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1" name="Elbow Connector 300"/>
          <p:cNvCxnSpPr/>
          <p:nvPr/>
        </p:nvCxnSpPr>
        <p:spPr bwMode="auto">
          <a:xfrm flipH="1" flipV="1">
            <a:off x="7857171" y="1641168"/>
            <a:ext cx="179232" cy="89616"/>
          </a:xfrm>
          <a:prstGeom prst="bentConnector3">
            <a:avLst>
              <a:gd name="adj1" fmla="val 95455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2" name="Elbow Connector 301"/>
          <p:cNvCxnSpPr/>
          <p:nvPr/>
        </p:nvCxnSpPr>
        <p:spPr bwMode="auto">
          <a:xfrm rot="5400000" flipH="1" flipV="1">
            <a:off x="3181407" y="1127048"/>
            <a:ext cx="648122" cy="143386"/>
          </a:xfrm>
          <a:prstGeom prst="bentConnector3">
            <a:avLst>
              <a:gd name="adj1" fmla="val 359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05" name="Group 304"/>
          <p:cNvGrpSpPr/>
          <p:nvPr/>
        </p:nvGrpSpPr>
        <p:grpSpPr>
          <a:xfrm>
            <a:off x="2410812" y="700449"/>
            <a:ext cx="1084765" cy="451594"/>
            <a:chOff x="507046" y="4525112"/>
            <a:chExt cx="1257639" cy="543214"/>
          </a:xfrm>
        </p:grpSpPr>
        <p:sp>
          <p:nvSpPr>
            <p:cNvPr id="306" name="Snip Same Side Corner Rectangle 305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07" name="TextBox 306"/>
            <p:cNvSpPr txBox="1"/>
            <p:nvPr/>
          </p:nvSpPr>
          <p:spPr>
            <a:xfrm>
              <a:off x="507046" y="4530424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PLCG2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P16885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cxnSp>
        <p:nvCxnSpPr>
          <p:cNvPr id="319" name="Straight Arrow Connector 318"/>
          <p:cNvCxnSpPr/>
          <p:nvPr/>
        </p:nvCxnSpPr>
        <p:spPr bwMode="auto">
          <a:xfrm>
            <a:off x="3675323" y="4991339"/>
            <a:ext cx="394311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22" name="Group 321"/>
          <p:cNvGrpSpPr/>
          <p:nvPr/>
        </p:nvGrpSpPr>
        <p:grpSpPr>
          <a:xfrm>
            <a:off x="6764517" y="998137"/>
            <a:ext cx="1084765" cy="451594"/>
            <a:chOff x="507046" y="2817700"/>
            <a:chExt cx="1257639" cy="543214"/>
          </a:xfrm>
        </p:grpSpPr>
        <p:sp>
          <p:nvSpPr>
            <p:cNvPr id="323" name="Snip Same Side Corner Rectangle 322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24" name="TextBox 323"/>
            <p:cNvSpPr txBox="1"/>
            <p:nvPr/>
          </p:nvSpPr>
          <p:spPr>
            <a:xfrm>
              <a:off x="507046" y="2823012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STAT5A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P42229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448" name="Group 447"/>
          <p:cNvGrpSpPr/>
          <p:nvPr/>
        </p:nvGrpSpPr>
        <p:grpSpPr>
          <a:xfrm>
            <a:off x="300259" y="1020064"/>
            <a:ext cx="995453" cy="655568"/>
            <a:chOff x="1493413" y="1346825"/>
            <a:chExt cx="1015712" cy="668910"/>
          </a:xfrm>
        </p:grpSpPr>
        <p:grpSp>
          <p:nvGrpSpPr>
            <p:cNvPr id="212" name="Group 211"/>
            <p:cNvGrpSpPr/>
            <p:nvPr/>
          </p:nvGrpSpPr>
          <p:grpSpPr>
            <a:xfrm>
              <a:off x="1643432" y="1769514"/>
              <a:ext cx="715674" cy="246221"/>
              <a:chOff x="7630433" y="4761828"/>
              <a:chExt cx="862158" cy="350481"/>
            </a:xfrm>
          </p:grpSpPr>
          <p:sp>
            <p:nvSpPr>
              <p:cNvPr id="213" name="AutoShape 162"/>
              <p:cNvSpPr>
                <a:spLocks noChangeArrowheads="1"/>
              </p:cNvSpPr>
              <p:nvPr/>
            </p:nvSpPr>
            <p:spPr bwMode="auto">
              <a:xfrm>
                <a:off x="7749549" y="4775691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FFFF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14" name="Text Box 163"/>
              <p:cNvSpPr txBox="1">
                <a:spLocks noChangeArrowheads="1"/>
              </p:cNvSpPr>
              <p:nvPr/>
            </p:nvSpPr>
            <p:spPr bwMode="auto">
              <a:xfrm>
                <a:off x="7630433" y="4761828"/>
                <a:ext cx="862158" cy="3504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>
                    <a:latin typeface="Arial" charset="0"/>
                  </a:rPr>
                  <a:t>SH2</a:t>
                </a:r>
                <a:endParaRPr lang="en-US" sz="950" dirty="0"/>
              </a:p>
            </p:txBody>
          </p:sp>
        </p:grpSp>
        <p:grpSp>
          <p:nvGrpSpPr>
            <p:cNvPr id="328" name="Group 327"/>
            <p:cNvGrpSpPr/>
            <p:nvPr/>
          </p:nvGrpSpPr>
          <p:grpSpPr>
            <a:xfrm>
              <a:off x="1493413" y="1346825"/>
              <a:ext cx="1015712" cy="461921"/>
              <a:chOff x="537046" y="349955"/>
              <a:chExt cx="1154094" cy="544552"/>
            </a:xfrm>
          </p:grpSpPr>
          <p:sp>
            <p:nvSpPr>
              <p:cNvPr id="329" name="Rounded Rectangle 328"/>
              <p:cNvSpPr/>
              <p:nvPr/>
            </p:nvSpPr>
            <p:spPr bwMode="auto">
              <a:xfrm>
                <a:off x="574079" y="354624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30" name="Rectangle 329"/>
              <p:cNvSpPr/>
              <p:nvPr/>
            </p:nvSpPr>
            <p:spPr>
              <a:xfrm>
                <a:off x="537046" y="349955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ARG/ABL2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40000"/>
                        <a:lumOff val="60000"/>
                      </a:schemeClr>
                    </a:solidFill>
                    <a:latin typeface="Arial" charset="0"/>
                  </a:rPr>
                  <a:t>P42684</a:t>
                </a:r>
                <a:endParaRPr lang="en-US" sz="1050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</p:grpSp>
      <p:grpSp>
        <p:nvGrpSpPr>
          <p:cNvPr id="331" name="Group 330"/>
          <p:cNvGrpSpPr/>
          <p:nvPr/>
        </p:nvGrpSpPr>
        <p:grpSpPr>
          <a:xfrm>
            <a:off x="280003" y="1891675"/>
            <a:ext cx="995453" cy="447178"/>
            <a:chOff x="537046" y="349955"/>
            <a:chExt cx="1154094" cy="537901"/>
          </a:xfrm>
        </p:grpSpPr>
        <p:sp>
          <p:nvSpPr>
            <p:cNvPr id="332" name="Rounded Rectangle 331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3" name="Rectangle 332"/>
            <p:cNvSpPr/>
            <p:nvPr/>
          </p:nvSpPr>
          <p:spPr>
            <a:xfrm>
              <a:off x="537046" y="349955"/>
              <a:ext cx="1154094" cy="5379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CSK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P41240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334" name="Group 333"/>
          <p:cNvGrpSpPr/>
          <p:nvPr/>
        </p:nvGrpSpPr>
        <p:grpSpPr>
          <a:xfrm>
            <a:off x="3900912" y="3455055"/>
            <a:ext cx="1084765" cy="458002"/>
            <a:chOff x="507046" y="3634424"/>
            <a:chExt cx="1257639" cy="550922"/>
          </a:xfrm>
        </p:grpSpPr>
        <p:sp>
          <p:nvSpPr>
            <p:cNvPr id="335" name="Snip Same Side Corner Rectangle 33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6" name="TextBox 335"/>
            <p:cNvSpPr txBox="1"/>
            <p:nvPr/>
          </p:nvSpPr>
          <p:spPr>
            <a:xfrm>
              <a:off x="507046" y="3639736"/>
              <a:ext cx="1257639" cy="54561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Vav2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P52735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40" name="Group 339"/>
          <p:cNvGrpSpPr/>
          <p:nvPr/>
        </p:nvGrpSpPr>
        <p:grpSpPr>
          <a:xfrm>
            <a:off x="5104607" y="2598792"/>
            <a:ext cx="995453" cy="453586"/>
            <a:chOff x="537046" y="349955"/>
            <a:chExt cx="1154094" cy="545609"/>
          </a:xfrm>
        </p:grpSpPr>
        <p:sp>
          <p:nvSpPr>
            <p:cNvPr id="341" name="Rounded Rectangle 340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42" name="Rectangle 341"/>
            <p:cNvSpPr/>
            <p:nvPr/>
          </p:nvSpPr>
          <p:spPr>
            <a:xfrm>
              <a:off x="537046" y="349955"/>
              <a:ext cx="1154094" cy="5456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Syk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P43405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256" name="Group 255"/>
          <p:cNvGrpSpPr/>
          <p:nvPr/>
        </p:nvGrpSpPr>
        <p:grpSpPr>
          <a:xfrm>
            <a:off x="2834256" y="3109002"/>
            <a:ext cx="701400" cy="241310"/>
            <a:chOff x="7592082" y="6020192"/>
            <a:chExt cx="862158" cy="350482"/>
          </a:xfrm>
        </p:grpSpPr>
        <p:sp>
          <p:nvSpPr>
            <p:cNvPr id="25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6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Y1162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62" name="Group 261"/>
          <p:cNvGrpSpPr/>
          <p:nvPr/>
        </p:nvGrpSpPr>
        <p:grpSpPr>
          <a:xfrm>
            <a:off x="2834256" y="1632687"/>
            <a:ext cx="701400" cy="241310"/>
            <a:chOff x="7592082" y="6020192"/>
            <a:chExt cx="862158" cy="350482"/>
          </a:xfrm>
        </p:grpSpPr>
        <p:sp>
          <p:nvSpPr>
            <p:cNvPr id="26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64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Y984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65" name="Group 264"/>
          <p:cNvGrpSpPr/>
          <p:nvPr/>
        </p:nvGrpSpPr>
        <p:grpSpPr>
          <a:xfrm>
            <a:off x="2834256" y="2001766"/>
            <a:ext cx="701400" cy="241310"/>
            <a:chOff x="7592082" y="6020192"/>
            <a:chExt cx="862158" cy="350482"/>
          </a:xfrm>
        </p:grpSpPr>
        <p:sp>
          <p:nvSpPr>
            <p:cNvPr id="26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69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Y1035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70" name="Group 269"/>
          <p:cNvGrpSpPr/>
          <p:nvPr/>
        </p:nvGrpSpPr>
        <p:grpSpPr>
          <a:xfrm>
            <a:off x="2834256" y="2370844"/>
            <a:ext cx="701400" cy="241310"/>
            <a:chOff x="7592082" y="6020192"/>
            <a:chExt cx="862158" cy="350482"/>
          </a:xfrm>
        </p:grpSpPr>
        <p:sp>
          <p:nvSpPr>
            <p:cNvPr id="27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2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Y1066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74" name="Group 273"/>
          <p:cNvGrpSpPr/>
          <p:nvPr/>
        </p:nvGrpSpPr>
        <p:grpSpPr>
          <a:xfrm>
            <a:off x="2834256" y="2924463"/>
            <a:ext cx="701400" cy="241310"/>
            <a:chOff x="7592082" y="6020192"/>
            <a:chExt cx="862158" cy="350482"/>
          </a:xfrm>
        </p:grpSpPr>
        <p:sp>
          <p:nvSpPr>
            <p:cNvPr id="27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Y1150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77" name="Group 276"/>
          <p:cNvGrpSpPr/>
          <p:nvPr/>
        </p:nvGrpSpPr>
        <p:grpSpPr>
          <a:xfrm>
            <a:off x="2834256" y="1263608"/>
            <a:ext cx="701400" cy="241310"/>
            <a:chOff x="7592082" y="6020192"/>
            <a:chExt cx="862158" cy="350482"/>
          </a:xfrm>
        </p:grpSpPr>
        <p:sp>
          <p:nvSpPr>
            <p:cNvPr id="27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9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Y733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80" name="Group 279"/>
          <p:cNvGrpSpPr/>
          <p:nvPr/>
        </p:nvGrpSpPr>
        <p:grpSpPr>
          <a:xfrm>
            <a:off x="2834256" y="4585309"/>
            <a:ext cx="701400" cy="241310"/>
            <a:chOff x="7592082" y="6020192"/>
            <a:chExt cx="862158" cy="350482"/>
          </a:xfrm>
        </p:grpSpPr>
        <p:sp>
          <p:nvSpPr>
            <p:cNvPr id="28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82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Y1284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83" name="Group 282"/>
          <p:cNvGrpSpPr/>
          <p:nvPr/>
        </p:nvGrpSpPr>
        <p:grpSpPr>
          <a:xfrm>
            <a:off x="2834256" y="3847159"/>
            <a:ext cx="701400" cy="241310"/>
            <a:chOff x="7592082" y="6020192"/>
            <a:chExt cx="862158" cy="350482"/>
          </a:xfrm>
        </p:grpSpPr>
        <p:sp>
          <p:nvSpPr>
            <p:cNvPr id="28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85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Y1221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86" name="Group 285"/>
          <p:cNvGrpSpPr/>
          <p:nvPr/>
        </p:nvGrpSpPr>
        <p:grpSpPr>
          <a:xfrm>
            <a:off x="2834256" y="4031699"/>
            <a:ext cx="701400" cy="241310"/>
            <a:chOff x="7592082" y="6020192"/>
            <a:chExt cx="862158" cy="350482"/>
          </a:xfrm>
        </p:grpSpPr>
        <p:sp>
          <p:nvSpPr>
            <p:cNvPr id="28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8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Y1242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89" name="Group 288"/>
          <p:cNvGrpSpPr/>
          <p:nvPr/>
        </p:nvGrpSpPr>
        <p:grpSpPr>
          <a:xfrm>
            <a:off x="2834256" y="4216238"/>
            <a:ext cx="701400" cy="241310"/>
            <a:chOff x="7592082" y="6020192"/>
            <a:chExt cx="862158" cy="350482"/>
          </a:xfrm>
        </p:grpSpPr>
        <p:sp>
          <p:nvSpPr>
            <p:cNvPr id="29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9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Y1258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93" name="Group 292"/>
          <p:cNvGrpSpPr/>
          <p:nvPr/>
        </p:nvGrpSpPr>
        <p:grpSpPr>
          <a:xfrm>
            <a:off x="2834256" y="4400778"/>
            <a:ext cx="701400" cy="241310"/>
            <a:chOff x="7592082" y="6020192"/>
            <a:chExt cx="862158" cy="350482"/>
          </a:xfrm>
        </p:grpSpPr>
        <p:sp>
          <p:nvSpPr>
            <p:cNvPr id="29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95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Y1268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96" name="Group 295"/>
          <p:cNvGrpSpPr/>
          <p:nvPr/>
        </p:nvGrpSpPr>
        <p:grpSpPr>
          <a:xfrm>
            <a:off x="2834256" y="3662620"/>
            <a:ext cx="701400" cy="241310"/>
            <a:chOff x="7592082" y="6020192"/>
            <a:chExt cx="862158" cy="350482"/>
          </a:xfrm>
        </p:grpSpPr>
        <p:sp>
          <p:nvSpPr>
            <p:cNvPr id="29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9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Y1208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99" name="Group 298"/>
          <p:cNvGrpSpPr/>
          <p:nvPr/>
        </p:nvGrpSpPr>
        <p:grpSpPr>
          <a:xfrm>
            <a:off x="2834256" y="3478081"/>
            <a:ext cx="701400" cy="241310"/>
            <a:chOff x="7592082" y="6020192"/>
            <a:chExt cx="862158" cy="350482"/>
          </a:xfrm>
        </p:grpSpPr>
        <p:sp>
          <p:nvSpPr>
            <p:cNvPr id="31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1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Y1202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39" name="Group 338"/>
          <p:cNvGrpSpPr/>
          <p:nvPr/>
        </p:nvGrpSpPr>
        <p:grpSpPr>
          <a:xfrm>
            <a:off x="2834256" y="2555384"/>
            <a:ext cx="701400" cy="241310"/>
            <a:chOff x="7592082" y="6020192"/>
            <a:chExt cx="862158" cy="350482"/>
          </a:xfrm>
        </p:grpSpPr>
        <p:sp>
          <p:nvSpPr>
            <p:cNvPr id="35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57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Y1081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58" name="Group 357"/>
          <p:cNvGrpSpPr/>
          <p:nvPr/>
        </p:nvGrpSpPr>
        <p:grpSpPr>
          <a:xfrm>
            <a:off x="2834256" y="2739923"/>
            <a:ext cx="701400" cy="241310"/>
            <a:chOff x="7592082" y="6020192"/>
            <a:chExt cx="862158" cy="350482"/>
          </a:xfrm>
        </p:grpSpPr>
        <p:sp>
          <p:nvSpPr>
            <p:cNvPr id="35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60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Y1128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61" name="Group 360"/>
          <p:cNvGrpSpPr/>
          <p:nvPr/>
        </p:nvGrpSpPr>
        <p:grpSpPr>
          <a:xfrm>
            <a:off x="2834256" y="3293541"/>
            <a:ext cx="701400" cy="241310"/>
            <a:chOff x="7592082" y="6020192"/>
            <a:chExt cx="862158" cy="350482"/>
          </a:xfrm>
        </p:grpSpPr>
        <p:sp>
          <p:nvSpPr>
            <p:cNvPr id="36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6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Y1188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64" name="Group 363"/>
          <p:cNvGrpSpPr/>
          <p:nvPr/>
        </p:nvGrpSpPr>
        <p:grpSpPr>
          <a:xfrm>
            <a:off x="2834256" y="1817226"/>
            <a:ext cx="701400" cy="241310"/>
            <a:chOff x="7592082" y="6020192"/>
            <a:chExt cx="862158" cy="350482"/>
          </a:xfrm>
        </p:grpSpPr>
        <p:sp>
          <p:nvSpPr>
            <p:cNvPr id="36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6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Y1022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367" name="Elbow Connector 179"/>
          <p:cNvCxnSpPr/>
          <p:nvPr/>
        </p:nvCxnSpPr>
        <p:spPr bwMode="auto">
          <a:xfrm flipH="1">
            <a:off x="3402310" y="2172455"/>
            <a:ext cx="349503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9" name="Elbow Connector 179"/>
          <p:cNvCxnSpPr/>
          <p:nvPr/>
        </p:nvCxnSpPr>
        <p:spPr bwMode="auto">
          <a:xfrm flipH="1">
            <a:off x="3402310" y="3069623"/>
            <a:ext cx="349503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70" name="Elbow Connector 179"/>
          <p:cNvCxnSpPr/>
          <p:nvPr/>
        </p:nvCxnSpPr>
        <p:spPr bwMode="auto">
          <a:xfrm flipH="1">
            <a:off x="3402310" y="3210263"/>
            <a:ext cx="349503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71" name="Elbow Connector 179"/>
          <p:cNvCxnSpPr/>
          <p:nvPr/>
        </p:nvCxnSpPr>
        <p:spPr bwMode="auto">
          <a:xfrm flipH="1">
            <a:off x="3402310" y="3447193"/>
            <a:ext cx="349503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72" name="Elbow Connector 179"/>
          <p:cNvCxnSpPr/>
          <p:nvPr/>
        </p:nvCxnSpPr>
        <p:spPr bwMode="auto">
          <a:xfrm flipH="1">
            <a:off x="3402310" y="3612675"/>
            <a:ext cx="349503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73" name="Elbow Connector 179"/>
          <p:cNvCxnSpPr/>
          <p:nvPr/>
        </p:nvCxnSpPr>
        <p:spPr bwMode="auto">
          <a:xfrm flipH="1">
            <a:off x="3402310" y="4183277"/>
            <a:ext cx="349503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74" name="Elbow Connector 179"/>
          <p:cNvCxnSpPr/>
          <p:nvPr/>
        </p:nvCxnSpPr>
        <p:spPr bwMode="auto">
          <a:xfrm flipH="1">
            <a:off x="3402310" y="4370471"/>
            <a:ext cx="349503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75" name="Elbow Connector 179"/>
          <p:cNvCxnSpPr/>
          <p:nvPr/>
        </p:nvCxnSpPr>
        <p:spPr bwMode="auto">
          <a:xfrm flipH="1">
            <a:off x="3402310" y="4738887"/>
            <a:ext cx="349503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76" name="Elbow Connector 375"/>
          <p:cNvCxnSpPr/>
          <p:nvPr/>
        </p:nvCxnSpPr>
        <p:spPr bwMode="auto">
          <a:xfrm rot="5400000">
            <a:off x="2237299" y="3413011"/>
            <a:ext cx="2957335" cy="71693"/>
          </a:xfrm>
          <a:prstGeom prst="bentConnector3">
            <a:avLst>
              <a:gd name="adj1" fmla="val 99787"/>
            </a:avLst>
          </a:prstGeom>
          <a:ln w="28575" cmpd="sng">
            <a:solidFill>
              <a:srgbClr val="90B1D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377" name="Group 376"/>
          <p:cNvGrpSpPr/>
          <p:nvPr/>
        </p:nvGrpSpPr>
        <p:grpSpPr>
          <a:xfrm>
            <a:off x="1397426" y="5081925"/>
            <a:ext cx="1084765" cy="451594"/>
            <a:chOff x="507046" y="3634424"/>
            <a:chExt cx="1257639" cy="543214"/>
          </a:xfrm>
        </p:grpSpPr>
        <p:sp>
          <p:nvSpPr>
            <p:cNvPr id="378" name="Snip Same Side Corner Rectangle 37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79" name="TextBox 378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BTC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P35070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80" name="Group 379"/>
          <p:cNvGrpSpPr/>
          <p:nvPr/>
        </p:nvGrpSpPr>
        <p:grpSpPr>
          <a:xfrm>
            <a:off x="56622" y="4457505"/>
            <a:ext cx="1084765" cy="451594"/>
            <a:chOff x="507046" y="3634424"/>
            <a:chExt cx="1257639" cy="543214"/>
          </a:xfrm>
        </p:grpSpPr>
        <p:sp>
          <p:nvSpPr>
            <p:cNvPr id="381" name="Snip Same Side Corner Rectangle 38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82" name="TextBox 381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NRG3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P56975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83" name="Group 382"/>
          <p:cNvGrpSpPr/>
          <p:nvPr/>
        </p:nvGrpSpPr>
        <p:grpSpPr>
          <a:xfrm>
            <a:off x="1397426" y="4457505"/>
            <a:ext cx="1084765" cy="451594"/>
            <a:chOff x="507046" y="3634424"/>
            <a:chExt cx="1257639" cy="543214"/>
          </a:xfrm>
        </p:grpSpPr>
        <p:sp>
          <p:nvSpPr>
            <p:cNvPr id="384" name="Snip Same Side Corner Rectangle 38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85" name="TextBox 384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EREG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O14944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86" name="Group 385"/>
          <p:cNvGrpSpPr/>
          <p:nvPr/>
        </p:nvGrpSpPr>
        <p:grpSpPr>
          <a:xfrm>
            <a:off x="56622" y="3979711"/>
            <a:ext cx="1084765" cy="451594"/>
            <a:chOff x="507046" y="3634424"/>
            <a:chExt cx="1257639" cy="543214"/>
          </a:xfrm>
        </p:grpSpPr>
        <p:sp>
          <p:nvSpPr>
            <p:cNvPr id="387" name="Snip Same Side Corner Rectangle 38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88" name="TextBox 387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NRG2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Q14511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89" name="Group 388"/>
          <p:cNvGrpSpPr/>
          <p:nvPr/>
        </p:nvGrpSpPr>
        <p:grpSpPr>
          <a:xfrm>
            <a:off x="1397426" y="3979711"/>
            <a:ext cx="1084765" cy="451594"/>
            <a:chOff x="507046" y="3634424"/>
            <a:chExt cx="1257639" cy="543214"/>
          </a:xfrm>
        </p:grpSpPr>
        <p:sp>
          <p:nvSpPr>
            <p:cNvPr id="390" name="Snip Same Side Corner Rectangle 38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91" name="TextBox 390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HBEGF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Q99075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92" name="Group 391"/>
          <p:cNvGrpSpPr/>
          <p:nvPr/>
        </p:nvGrpSpPr>
        <p:grpSpPr>
          <a:xfrm>
            <a:off x="56622" y="3520046"/>
            <a:ext cx="1084765" cy="451594"/>
            <a:chOff x="507046" y="3634424"/>
            <a:chExt cx="1257639" cy="543214"/>
          </a:xfrm>
        </p:grpSpPr>
        <p:sp>
          <p:nvSpPr>
            <p:cNvPr id="393" name="Snip Same Side Corner Rectangle 39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94" name="TextBox 393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NRG1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Q02297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95" name="Group 394"/>
          <p:cNvGrpSpPr/>
          <p:nvPr/>
        </p:nvGrpSpPr>
        <p:grpSpPr>
          <a:xfrm>
            <a:off x="1397426" y="3520046"/>
            <a:ext cx="1084765" cy="451594"/>
            <a:chOff x="507046" y="3634424"/>
            <a:chExt cx="1257639" cy="543214"/>
          </a:xfrm>
        </p:grpSpPr>
        <p:sp>
          <p:nvSpPr>
            <p:cNvPr id="396" name="Snip Same Side Corner Rectangle 39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97" name="TextBox 396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EGF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P01133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98" name="Straight Arrow Connector 397"/>
          <p:cNvCxnSpPr/>
          <p:nvPr/>
        </p:nvCxnSpPr>
        <p:spPr bwMode="auto">
          <a:xfrm flipV="1">
            <a:off x="1259183" y="3192099"/>
            <a:ext cx="0" cy="209313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9" name="Straight Arrow Connector 398"/>
          <p:cNvCxnSpPr/>
          <p:nvPr/>
        </p:nvCxnSpPr>
        <p:spPr bwMode="auto">
          <a:xfrm>
            <a:off x="1057546" y="3719951"/>
            <a:ext cx="40327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3" name="Straight Arrow Connector 402"/>
          <p:cNvCxnSpPr/>
          <p:nvPr/>
        </p:nvCxnSpPr>
        <p:spPr bwMode="auto">
          <a:xfrm>
            <a:off x="1057546" y="4172609"/>
            <a:ext cx="40327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" name="Straight Arrow Connector 403"/>
          <p:cNvCxnSpPr/>
          <p:nvPr/>
        </p:nvCxnSpPr>
        <p:spPr bwMode="auto">
          <a:xfrm>
            <a:off x="1057546" y="4623643"/>
            <a:ext cx="40327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5" name="Straight Arrow Connector 404"/>
          <p:cNvCxnSpPr/>
          <p:nvPr/>
        </p:nvCxnSpPr>
        <p:spPr bwMode="auto">
          <a:xfrm>
            <a:off x="1057546" y="5296805"/>
            <a:ext cx="40327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12" name="Group 411"/>
          <p:cNvGrpSpPr/>
          <p:nvPr/>
        </p:nvGrpSpPr>
        <p:grpSpPr>
          <a:xfrm>
            <a:off x="3907537" y="3985397"/>
            <a:ext cx="1084765" cy="458002"/>
            <a:chOff x="507046" y="3634424"/>
            <a:chExt cx="1257639" cy="550922"/>
          </a:xfrm>
        </p:grpSpPr>
        <p:sp>
          <p:nvSpPr>
            <p:cNvPr id="413" name="Snip Same Side Corner Rectangle 41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14" name="TextBox 413"/>
            <p:cNvSpPr txBox="1"/>
            <p:nvPr/>
          </p:nvSpPr>
          <p:spPr>
            <a:xfrm>
              <a:off x="507046" y="3639736"/>
              <a:ext cx="1257639" cy="54561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Nck2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O43639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417" name="Elbow Connector 302"/>
          <p:cNvCxnSpPr/>
          <p:nvPr/>
        </p:nvCxnSpPr>
        <p:spPr bwMode="auto">
          <a:xfrm flipV="1">
            <a:off x="3864398" y="1472555"/>
            <a:ext cx="0" cy="268849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29" name="Group 428"/>
          <p:cNvGrpSpPr/>
          <p:nvPr/>
        </p:nvGrpSpPr>
        <p:grpSpPr>
          <a:xfrm>
            <a:off x="5159555" y="756377"/>
            <a:ext cx="701400" cy="241310"/>
            <a:chOff x="7630433" y="4761828"/>
            <a:chExt cx="862158" cy="350481"/>
          </a:xfrm>
        </p:grpSpPr>
        <p:sp>
          <p:nvSpPr>
            <p:cNvPr id="430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31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cxnSp>
        <p:nvCxnSpPr>
          <p:cNvPr id="438" name="Elbow Connector 437"/>
          <p:cNvCxnSpPr/>
          <p:nvPr/>
        </p:nvCxnSpPr>
        <p:spPr bwMode="auto">
          <a:xfrm rot="10800000" flipV="1">
            <a:off x="3430895" y="874680"/>
            <a:ext cx="1810247" cy="1971556"/>
          </a:xfrm>
          <a:prstGeom prst="bentConnector3">
            <a:avLst>
              <a:gd name="adj1" fmla="val 83709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49" name="Group 448"/>
          <p:cNvGrpSpPr/>
          <p:nvPr/>
        </p:nvGrpSpPr>
        <p:grpSpPr>
          <a:xfrm>
            <a:off x="1438625" y="1877594"/>
            <a:ext cx="1084765" cy="681268"/>
            <a:chOff x="1436802" y="2280398"/>
            <a:chExt cx="1106841" cy="695133"/>
          </a:xfrm>
        </p:grpSpPr>
        <p:grpSp>
          <p:nvGrpSpPr>
            <p:cNvPr id="314" name="Group 313"/>
            <p:cNvGrpSpPr/>
            <p:nvPr/>
          </p:nvGrpSpPr>
          <p:grpSpPr>
            <a:xfrm>
              <a:off x="1436802" y="2280398"/>
              <a:ext cx="1106841" cy="467323"/>
              <a:chOff x="507046" y="3634424"/>
              <a:chExt cx="1257639" cy="550922"/>
            </a:xfrm>
          </p:grpSpPr>
          <p:sp>
            <p:nvSpPr>
              <p:cNvPr id="315" name="Snip Same Side Corner Rectangle 314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16" name="TextBox 315"/>
              <p:cNvSpPr txBox="1"/>
              <p:nvPr/>
            </p:nvSpPr>
            <p:spPr>
              <a:xfrm>
                <a:off x="507046" y="3639736"/>
                <a:ext cx="1257639" cy="545610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Shc1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P29353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445" name="Group 444"/>
            <p:cNvGrpSpPr/>
            <p:nvPr/>
          </p:nvGrpSpPr>
          <p:grpSpPr>
            <a:xfrm>
              <a:off x="1629970" y="2729310"/>
              <a:ext cx="715674" cy="246221"/>
              <a:chOff x="7630433" y="4761828"/>
              <a:chExt cx="862158" cy="350481"/>
            </a:xfrm>
          </p:grpSpPr>
          <p:sp>
            <p:nvSpPr>
              <p:cNvPr id="446" name="AutoShape 162"/>
              <p:cNvSpPr>
                <a:spLocks noChangeArrowheads="1"/>
              </p:cNvSpPr>
              <p:nvPr/>
            </p:nvSpPr>
            <p:spPr bwMode="auto">
              <a:xfrm>
                <a:off x="7749549" y="4775691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FFFF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47" name="Text Box 163"/>
              <p:cNvSpPr txBox="1">
                <a:spLocks noChangeArrowheads="1"/>
              </p:cNvSpPr>
              <p:nvPr/>
            </p:nvSpPr>
            <p:spPr bwMode="auto">
              <a:xfrm>
                <a:off x="7630433" y="4761828"/>
                <a:ext cx="862158" cy="3504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>
                    <a:latin typeface="Arial" charset="0"/>
                  </a:rPr>
                  <a:t>SH2</a:t>
                </a:r>
                <a:endParaRPr lang="en-US" sz="950" dirty="0"/>
              </a:p>
            </p:txBody>
          </p:sp>
        </p:grpSp>
      </p:grpSp>
      <p:grpSp>
        <p:nvGrpSpPr>
          <p:cNvPr id="454" name="Group 453"/>
          <p:cNvGrpSpPr/>
          <p:nvPr/>
        </p:nvGrpSpPr>
        <p:grpSpPr>
          <a:xfrm>
            <a:off x="1438625" y="2642290"/>
            <a:ext cx="1084765" cy="676884"/>
            <a:chOff x="1436802" y="3002065"/>
            <a:chExt cx="1106841" cy="690659"/>
          </a:xfrm>
        </p:grpSpPr>
        <p:grpSp>
          <p:nvGrpSpPr>
            <p:cNvPr id="190" name="Group 189"/>
            <p:cNvGrpSpPr/>
            <p:nvPr/>
          </p:nvGrpSpPr>
          <p:grpSpPr>
            <a:xfrm>
              <a:off x="1436802" y="3002065"/>
              <a:ext cx="1106841" cy="467323"/>
              <a:chOff x="507046" y="3634424"/>
              <a:chExt cx="1257639" cy="550921"/>
            </a:xfrm>
          </p:grpSpPr>
          <p:sp>
            <p:nvSpPr>
              <p:cNvPr id="191" name="Snip Same Side Corner Rectangle 190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92" name="TextBox 191"/>
              <p:cNvSpPr txBox="1"/>
              <p:nvPr/>
            </p:nvSpPr>
            <p:spPr>
              <a:xfrm>
                <a:off x="507046" y="3639736"/>
                <a:ext cx="1257639" cy="545609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Grb2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P62993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451" name="Group 450"/>
            <p:cNvGrpSpPr/>
            <p:nvPr/>
          </p:nvGrpSpPr>
          <p:grpSpPr>
            <a:xfrm>
              <a:off x="1619682" y="3446503"/>
              <a:ext cx="715674" cy="246221"/>
              <a:chOff x="7630433" y="4761828"/>
              <a:chExt cx="862158" cy="350481"/>
            </a:xfrm>
          </p:grpSpPr>
          <p:sp>
            <p:nvSpPr>
              <p:cNvPr id="452" name="AutoShape 162"/>
              <p:cNvSpPr>
                <a:spLocks noChangeArrowheads="1"/>
              </p:cNvSpPr>
              <p:nvPr/>
            </p:nvSpPr>
            <p:spPr bwMode="auto">
              <a:xfrm>
                <a:off x="7749549" y="4775691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FFFF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53" name="Text Box 163"/>
              <p:cNvSpPr txBox="1">
                <a:spLocks noChangeArrowheads="1"/>
              </p:cNvSpPr>
              <p:nvPr/>
            </p:nvSpPr>
            <p:spPr bwMode="auto">
              <a:xfrm>
                <a:off x="7630433" y="4761828"/>
                <a:ext cx="862158" cy="3504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>
                    <a:latin typeface="Arial" charset="0"/>
                  </a:rPr>
                  <a:t>SH2</a:t>
                </a:r>
                <a:endParaRPr lang="en-US" sz="950" dirty="0"/>
              </a:p>
            </p:txBody>
          </p:sp>
        </p:grpSp>
      </p:grpSp>
      <p:cxnSp>
        <p:nvCxnSpPr>
          <p:cNvPr id="455" name="Elbow Connector 168"/>
          <p:cNvCxnSpPr/>
          <p:nvPr/>
        </p:nvCxnSpPr>
        <p:spPr bwMode="auto">
          <a:xfrm>
            <a:off x="2757283" y="4136724"/>
            <a:ext cx="179232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6" name="Elbow Connector 168"/>
          <p:cNvCxnSpPr/>
          <p:nvPr/>
        </p:nvCxnSpPr>
        <p:spPr bwMode="auto">
          <a:xfrm>
            <a:off x="2757283" y="3378309"/>
            <a:ext cx="179232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7" name="Elbow Connector 168"/>
          <p:cNvCxnSpPr/>
          <p:nvPr/>
        </p:nvCxnSpPr>
        <p:spPr bwMode="auto">
          <a:xfrm>
            <a:off x="2757283" y="3192099"/>
            <a:ext cx="179232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8" name="Elbow Connector 168"/>
          <p:cNvCxnSpPr/>
          <p:nvPr/>
        </p:nvCxnSpPr>
        <p:spPr bwMode="auto">
          <a:xfrm>
            <a:off x="2757283" y="2668382"/>
            <a:ext cx="179232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9" name="Elbow Connector 168"/>
          <p:cNvCxnSpPr/>
          <p:nvPr/>
        </p:nvCxnSpPr>
        <p:spPr bwMode="auto">
          <a:xfrm>
            <a:off x="2757283" y="3040803"/>
            <a:ext cx="179232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0" name="Elbow Connector 168"/>
          <p:cNvCxnSpPr/>
          <p:nvPr/>
        </p:nvCxnSpPr>
        <p:spPr bwMode="auto">
          <a:xfrm>
            <a:off x="2757283" y="2295961"/>
            <a:ext cx="179232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1" name="Elbow Connector 168"/>
          <p:cNvCxnSpPr/>
          <p:nvPr/>
        </p:nvCxnSpPr>
        <p:spPr bwMode="auto">
          <a:xfrm flipH="1" flipV="1">
            <a:off x="2651409" y="1373525"/>
            <a:ext cx="2559" cy="3315799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2" name="Elbow Connector 168"/>
          <p:cNvCxnSpPr/>
          <p:nvPr/>
        </p:nvCxnSpPr>
        <p:spPr bwMode="auto">
          <a:xfrm flipH="1">
            <a:off x="2232436" y="2426696"/>
            <a:ext cx="421196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3" name="Elbow Connector 168"/>
          <p:cNvCxnSpPr/>
          <p:nvPr/>
        </p:nvCxnSpPr>
        <p:spPr bwMode="auto">
          <a:xfrm>
            <a:off x="2642758" y="1377650"/>
            <a:ext cx="295733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4" name="Elbow Connector 168"/>
          <p:cNvCxnSpPr/>
          <p:nvPr/>
        </p:nvCxnSpPr>
        <p:spPr bwMode="auto">
          <a:xfrm>
            <a:off x="2651409" y="4333560"/>
            <a:ext cx="295733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5" name="Elbow Connector 168"/>
          <p:cNvCxnSpPr/>
          <p:nvPr/>
        </p:nvCxnSpPr>
        <p:spPr bwMode="auto">
          <a:xfrm>
            <a:off x="2651409" y="4170626"/>
            <a:ext cx="295733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6" name="Elbow Connector 168"/>
          <p:cNvCxnSpPr/>
          <p:nvPr/>
        </p:nvCxnSpPr>
        <p:spPr bwMode="auto">
          <a:xfrm>
            <a:off x="2651409" y="3414146"/>
            <a:ext cx="295733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7" name="Elbow Connector 168"/>
          <p:cNvCxnSpPr/>
          <p:nvPr/>
        </p:nvCxnSpPr>
        <p:spPr bwMode="auto">
          <a:xfrm flipH="1">
            <a:off x="2200939" y="3181138"/>
            <a:ext cx="33158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8" name="Elbow Connector 168"/>
          <p:cNvCxnSpPr/>
          <p:nvPr/>
        </p:nvCxnSpPr>
        <p:spPr bwMode="auto">
          <a:xfrm flipH="1" flipV="1">
            <a:off x="2521454" y="3175503"/>
            <a:ext cx="2559" cy="1344243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9" name="Elbow Connector 168"/>
          <p:cNvCxnSpPr/>
          <p:nvPr/>
        </p:nvCxnSpPr>
        <p:spPr bwMode="auto">
          <a:xfrm>
            <a:off x="2521454" y="4519770"/>
            <a:ext cx="403273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0" name="Elbow Connector 168"/>
          <p:cNvCxnSpPr/>
          <p:nvPr/>
        </p:nvCxnSpPr>
        <p:spPr bwMode="auto">
          <a:xfrm>
            <a:off x="2521454" y="3959203"/>
            <a:ext cx="403273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1" name="Elbow Connector 168"/>
          <p:cNvCxnSpPr/>
          <p:nvPr/>
        </p:nvCxnSpPr>
        <p:spPr bwMode="auto">
          <a:xfrm>
            <a:off x="2521454" y="3772993"/>
            <a:ext cx="403273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2" name="Elbow Connector 168"/>
          <p:cNvCxnSpPr/>
          <p:nvPr/>
        </p:nvCxnSpPr>
        <p:spPr bwMode="auto">
          <a:xfrm>
            <a:off x="2521454" y="4098861"/>
            <a:ext cx="403273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3" name="Elbow Connector 168"/>
          <p:cNvCxnSpPr/>
          <p:nvPr/>
        </p:nvCxnSpPr>
        <p:spPr bwMode="auto">
          <a:xfrm>
            <a:off x="2521454" y="3586782"/>
            <a:ext cx="403273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4" name="Elbow Connector 168"/>
          <p:cNvCxnSpPr/>
          <p:nvPr/>
        </p:nvCxnSpPr>
        <p:spPr bwMode="auto">
          <a:xfrm>
            <a:off x="2521454" y="3447125"/>
            <a:ext cx="403273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5" name="Elbow Connector 168"/>
          <p:cNvCxnSpPr/>
          <p:nvPr/>
        </p:nvCxnSpPr>
        <p:spPr bwMode="auto">
          <a:xfrm>
            <a:off x="2521454" y="3237638"/>
            <a:ext cx="403273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3" name="Elbow Connector 168"/>
          <p:cNvCxnSpPr/>
          <p:nvPr/>
        </p:nvCxnSpPr>
        <p:spPr bwMode="auto">
          <a:xfrm rot="16200000" flipH="1">
            <a:off x="7245343" y="1741098"/>
            <a:ext cx="188194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4" name="Elbow Connector 168"/>
          <p:cNvCxnSpPr/>
          <p:nvPr/>
        </p:nvCxnSpPr>
        <p:spPr bwMode="auto">
          <a:xfrm rot="16200000" flipH="1">
            <a:off x="5369665" y="1738422"/>
            <a:ext cx="188194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5" name="Elbow Connector 168"/>
          <p:cNvCxnSpPr/>
          <p:nvPr/>
        </p:nvCxnSpPr>
        <p:spPr bwMode="auto">
          <a:xfrm rot="16200000" flipH="1">
            <a:off x="4417193" y="1738422"/>
            <a:ext cx="188194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4" name="Elbow Connector 203"/>
          <p:cNvCxnSpPr/>
          <p:nvPr/>
        </p:nvCxnSpPr>
        <p:spPr bwMode="auto">
          <a:xfrm flipV="1">
            <a:off x="3442534" y="2546783"/>
            <a:ext cx="824469" cy="134424"/>
          </a:xfrm>
          <a:prstGeom prst="bentConnector3">
            <a:avLst>
              <a:gd name="adj1" fmla="val 65528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7" name="Elbow Connector 168"/>
          <p:cNvCxnSpPr/>
          <p:nvPr/>
        </p:nvCxnSpPr>
        <p:spPr bwMode="auto">
          <a:xfrm flipH="1" flipV="1">
            <a:off x="3966034" y="2996830"/>
            <a:ext cx="2559" cy="259887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8" name="Elbow Connector 168"/>
          <p:cNvCxnSpPr/>
          <p:nvPr/>
        </p:nvCxnSpPr>
        <p:spPr bwMode="auto">
          <a:xfrm flipH="1">
            <a:off x="4803332" y="2487955"/>
            <a:ext cx="268849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99" name="Group 498"/>
          <p:cNvGrpSpPr/>
          <p:nvPr/>
        </p:nvGrpSpPr>
        <p:grpSpPr>
          <a:xfrm>
            <a:off x="5271079" y="2379575"/>
            <a:ext cx="701400" cy="241310"/>
            <a:chOff x="7630433" y="4761828"/>
            <a:chExt cx="862158" cy="350481"/>
          </a:xfrm>
        </p:grpSpPr>
        <p:sp>
          <p:nvSpPr>
            <p:cNvPr id="500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01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cxnSp>
        <p:nvCxnSpPr>
          <p:cNvPr id="505" name="Elbow Connector 504"/>
          <p:cNvCxnSpPr>
            <a:endCxn id="336" idx="1"/>
          </p:cNvCxnSpPr>
          <p:nvPr/>
        </p:nvCxnSpPr>
        <p:spPr bwMode="auto">
          <a:xfrm>
            <a:off x="3430895" y="3285881"/>
            <a:ext cx="470017" cy="400383"/>
          </a:xfrm>
          <a:prstGeom prst="bentConnector3">
            <a:avLst>
              <a:gd name="adj1" fmla="val 44596"/>
            </a:avLst>
          </a:prstGeom>
          <a:ln w="28575" cmpd="sng">
            <a:solidFill>
              <a:srgbClr val="FFFF00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1" name="Elbow Connector 510"/>
          <p:cNvCxnSpPr/>
          <p:nvPr/>
        </p:nvCxnSpPr>
        <p:spPr bwMode="auto">
          <a:xfrm flipV="1">
            <a:off x="3424773" y="3338674"/>
            <a:ext cx="1648938" cy="202038"/>
          </a:xfrm>
          <a:prstGeom prst="bentConnector3">
            <a:avLst>
              <a:gd name="adj1" fmla="val 16827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7" name="Elbow Connector 168"/>
          <p:cNvCxnSpPr/>
          <p:nvPr/>
        </p:nvCxnSpPr>
        <p:spPr bwMode="auto">
          <a:xfrm>
            <a:off x="5075172" y="2558421"/>
            <a:ext cx="286772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2" name="Elbow Connector 168"/>
          <p:cNvCxnSpPr/>
          <p:nvPr/>
        </p:nvCxnSpPr>
        <p:spPr bwMode="auto">
          <a:xfrm>
            <a:off x="3422937" y="874501"/>
            <a:ext cx="179232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3" name="Elbow Connector 168"/>
          <p:cNvCxnSpPr/>
          <p:nvPr/>
        </p:nvCxnSpPr>
        <p:spPr bwMode="auto">
          <a:xfrm>
            <a:off x="3876036" y="1487649"/>
            <a:ext cx="4059614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24" name="Group 523"/>
          <p:cNvGrpSpPr/>
          <p:nvPr/>
        </p:nvGrpSpPr>
        <p:grpSpPr>
          <a:xfrm>
            <a:off x="7943966" y="1388121"/>
            <a:ext cx="701400" cy="241310"/>
            <a:chOff x="7630433" y="4761828"/>
            <a:chExt cx="862158" cy="350481"/>
          </a:xfrm>
        </p:grpSpPr>
        <p:sp>
          <p:nvSpPr>
            <p:cNvPr id="525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26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cxnSp>
        <p:nvCxnSpPr>
          <p:cNvPr id="527" name="Elbow Connector 302"/>
          <p:cNvCxnSpPr/>
          <p:nvPr/>
        </p:nvCxnSpPr>
        <p:spPr bwMode="auto">
          <a:xfrm flipV="1">
            <a:off x="3448750" y="1730784"/>
            <a:ext cx="412235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28" name="Group 527"/>
          <p:cNvGrpSpPr/>
          <p:nvPr/>
        </p:nvGrpSpPr>
        <p:grpSpPr>
          <a:xfrm>
            <a:off x="439987" y="1657155"/>
            <a:ext cx="701400" cy="241310"/>
            <a:chOff x="7630433" y="4761828"/>
            <a:chExt cx="862158" cy="350481"/>
          </a:xfrm>
        </p:grpSpPr>
        <p:sp>
          <p:nvSpPr>
            <p:cNvPr id="529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30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cxnSp>
        <p:nvCxnSpPr>
          <p:cNvPr id="531" name="Elbow Connector 168"/>
          <p:cNvCxnSpPr/>
          <p:nvPr/>
        </p:nvCxnSpPr>
        <p:spPr bwMode="auto">
          <a:xfrm flipH="1" flipV="1">
            <a:off x="2483232" y="1706926"/>
            <a:ext cx="0" cy="250925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34" name="Group 533"/>
          <p:cNvGrpSpPr/>
          <p:nvPr/>
        </p:nvGrpSpPr>
        <p:grpSpPr>
          <a:xfrm>
            <a:off x="4099219" y="4436992"/>
            <a:ext cx="701400" cy="241310"/>
            <a:chOff x="7630433" y="4761828"/>
            <a:chExt cx="862158" cy="350481"/>
          </a:xfrm>
        </p:grpSpPr>
        <p:sp>
          <p:nvSpPr>
            <p:cNvPr id="535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36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cxnSp>
        <p:nvCxnSpPr>
          <p:cNvPr id="537" name="Elbow Connector 168"/>
          <p:cNvCxnSpPr/>
          <p:nvPr/>
        </p:nvCxnSpPr>
        <p:spPr bwMode="auto">
          <a:xfrm>
            <a:off x="3441158" y="4554684"/>
            <a:ext cx="761738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8" name="Elbow Connector 179"/>
          <p:cNvCxnSpPr/>
          <p:nvPr/>
        </p:nvCxnSpPr>
        <p:spPr bwMode="auto">
          <a:xfrm>
            <a:off x="3761157" y="1984309"/>
            <a:ext cx="268849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539" name="Group 538"/>
          <p:cNvGrpSpPr/>
          <p:nvPr/>
        </p:nvGrpSpPr>
        <p:grpSpPr>
          <a:xfrm>
            <a:off x="5088751" y="3539598"/>
            <a:ext cx="995453" cy="453586"/>
            <a:chOff x="537046" y="349955"/>
            <a:chExt cx="1154094" cy="545609"/>
          </a:xfrm>
        </p:grpSpPr>
        <p:sp>
          <p:nvSpPr>
            <p:cNvPr id="540" name="Rounded Rectangle 539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41" name="Rectangle 540"/>
            <p:cNvSpPr/>
            <p:nvPr/>
          </p:nvSpPr>
          <p:spPr>
            <a:xfrm>
              <a:off x="537046" y="349955"/>
              <a:ext cx="1154094" cy="5456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ErbB2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P04626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542" name="Group 541"/>
          <p:cNvGrpSpPr/>
          <p:nvPr/>
        </p:nvGrpSpPr>
        <p:grpSpPr>
          <a:xfrm>
            <a:off x="5088751" y="3074724"/>
            <a:ext cx="995453" cy="447178"/>
            <a:chOff x="537046" y="349955"/>
            <a:chExt cx="1154094" cy="537901"/>
          </a:xfrm>
        </p:grpSpPr>
        <p:sp>
          <p:nvSpPr>
            <p:cNvPr id="543" name="Rounded Rectangle 54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44" name="Rectangle 543"/>
            <p:cNvSpPr/>
            <p:nvPr/>
          </p:nvSpPr>
          <p:spPr>
            <a:xfrm>
              <a:off x="537046" y="349955"/>
              <a:ext cx="1154094" cy="5379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EGFR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P00533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545" name="Group 544"/>
          <p:cNvGrpSpPr/>
          <p:nvPr/>
        </p:nvGrpSpPr>
        <p:grpSpPr>
          <a:xfrm>
            <a:off x="6517895" y="2596584"/>
            <a:ext cx="1084765" cy="451594"/>
            <a:chOff x="507046" y="3634424"/>
            <a:chExt cx="1257639" cy="543214"/>
          </a:xfrm>
        </p:grpSpPr>
        <p:sp>
          <p:nvSpPr>
            <p:cNvPr id="546" name="Snip Same Side Corner Rectangle 54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47" name="TextBox 546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DLG2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Q15700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48" name="Group 547"/>
          <p:cNvGrpSpPr/>
          <p:nvPr/>
        </p:nvGrpSpPr>
        <p:grpSpPr>
          <a:xfrm>
            <a:off x="6517895" y="3072516"/>
            <a:ext cx="1084765" cy="451594"/>
            <a:chOff x="507046" y="3634424"/>
            <a:chExt cx="1257639" cy="543214"/>
          </a:xfrm>
        </p:grpSpPr>
        <p:sp>
          <p:nvSpPr>
            <p:cNvPr id="549" name="Snip Same Side Corner Rectangle 54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50" name="TextBox 549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DLG3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Q92796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51" name="Group 550"/>
          <p:cNvGrpSpPr/>
          <p:nvPr/>
        </p:nvGrpSpPr>
        <p:grpSpPr>
          <a:xfrm>
            <a:off x="6517895" y="3540594"/>
            <a:ext cx="1084765" cy="451594"/>
            <a:chOff x="507046" y="3634424"/>
            <a:chExt cx="1257639" cy="543214"/>
          </a:xfrm>
        </p:grpSpPr>
        <p:sp>
          <p:nvSpPr>
            <p:cNvPr id="552" name="Snip Same Side Corner Rectangle 55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53" name="TextBox 552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DLG4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P78352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54" name="Group 553"/>
          <p:cNvGrpSpPr/>
          <p:nvPr/>
        </p:nvGrpSpPr>
        <p:grpSpPr>
          <a:xfrm>
            <a:off x="6517895" y="4021372"/>
            <a:ext cx="1084765" cy="451594"/>
            <a:chOff x="507046" y="3634424"/>
            <a:chExt cx="1257639" cy="543212"/>
          </a:xfrm>
        </p:grpSpPr>
        <p:sp>
          <p:nvSpPr>
            <p:cNvPr id="555" name="Snip Same Side Corner Rectangle 55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56" name="TextBox 555"/>
            <p:cNvSpPr txBox="1"/>
            <p:nvPr/>
          </p:nvSpPr>
          <p:spPr>
            <a:xfrm>
              <a:off x="507046" y="3639734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SNTB2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Q13425</a:t>
              </a:r>
            </a:p>
          </p:txBody>
        </p:sp>
      </p:grpSp>
      <p:grpSp>
        <p:nvGrpSpPr>
          <p:cNvPr id="557" name="Group 556"/>
          <p:cNvGrpSpPr/>
          <p:nvPr/>
        </p:nvGrpSpPr>
        <p:grpSpPr>
          <a:xfrm>
            <a:off x="7972292" y="4018491"/>
            <a:ext cx="1084765" cy="458001"/>
            <a:chOff x="473789" y="5344549"/>
            <a:chExt cx="1257639" cy="550920"/>
          </a:xfrm>
        </p:grpSpPr>
        <p:sp>
          <p:nvSpPr>
            <p:cNvPr id="558" name="Snip Same Side Corner Rectangle 557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59" name="TextBox 558"/>
            <p:cNvSpPr txBox="1"/>
            <p:nvPr/>
          </p:nvSpPr>
          <p:spPr>
            <a:xfrm>
              <a:off x="473789" y="5349860"/>
              <a:ext cx="1257639" cy="54560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MUC1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P15941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560" name="Group 559"/>
          <p:cNvGrpSpPr/>
          <p:nvPr/>
        </p:nvGrpSpPr>
        <p:grpSpPr>
          <a:xfrm>
            <a:off x="7972292" y="2596584"/>
            <a:ext cx="1084765" cy="458002"/>
            <a:chOff x="507046" y="3634424"/>
            <a:chExt cx="1257639" cy="550922"/>
          </a:xfrm>
        </p:grpSpPr>
        <p:sp>
          <p:nvSpPr>
            <p:cNvPr id="561" name="Snip Same Side Corner Rectangle 56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62" name="TextBox 561"/>
            <p:cNvSpPr txBox="1"/>
            <p:nvPr/>
          </p:nvSpPr>
          <p:spPr>
            <a:xfrm>
              <a:off x="507046" y="3639736"/>
              <a:ext cx="1257639" cy="54561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WWOX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Q9NZC7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63" name="Group 562"/>
          <p:cNvGrpSpPr/>
          <p:nvPr/>
        </p:nvGrpSpPr>
        <p:grpSpPr>
          <a:xfrm>
            <a:off x="7972292" y="3070553"/>
            <a:ext cx="1084765" cy="451594"/>
            <a:chOff x="507046" y="3634424"/>
            <a:chExt cx="1257639" cy="543214"/>
          </a:xfrm>
        </p:grpSpPr>
        <p:sp>
          <p:nvSpPr>
            <p:cNvPr id="564" name="Snip Same Side Corner Rectangle 56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65" name="TextBox 564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WWP1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Q9H0M0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66" name="Group 565"/>
          <p:cNvGrpSpPr/>
          <p:nvPr/>
        </p:nvGrpSpPr>
        <p:grpSpPr>
          <a:xfrm>
            <a:off x="7972292" y="3544523"/>
            <a:ext cx="1084765" cy="458002"/>
            <a:chOff x="507046" y="3634424"/>
            <a:chExt cx="1257639" cy="550922"/>
          </a:xfrm>
        </p:grpSpPr>
        <p:sp>
          <p:nvSpPr>
            <p:cNvPr id="567" name="Snip Same Side Corner Rectangle 56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68" name="TextBox 567"/>
            <p:cNvSpPr txBox="1"/>
            <p:nvPr/>
          </p:nvSpPr>
          <p:spPr>
            <a:xfrm>
              <a:off x="507046" y="3639736"/>
              <a:ext cx="1257639" cy="54561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Shc2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P98077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69" name="Group 568"/>
          <p:cNvGrpSpPr/>
          <p:nvPr/>
        </p:nvGrpSpPr>
        <p:grpSpPr>
          <a:xfrm>
            <a:off x="7972292" y="4492460"/>
            <a:ext cx="1084765" cy="451594"/>
            <a:chOff x="507046" y="2817700"/>
            <a:chExt cx="1257639" cy="543214"/>
          </a:xfrm>
        </p:grpSpPr>
        <p:sp>
          <p:nvSpPr>
            <p:cNvPr id="570" name="Snip Same Side Corner Rectangle 569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71" name="TextBox 570"/>
            <p:cNvSpPr txBox="1"/>
            <p:nvPr/>
          </p:nvSpPr>
          <p:spPr>
            <a:xfrm>
              <a:off x="507046" y="2823012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YAP1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P46937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cxnSp>
        <p:nvCxnSpPr>
          <p:cNvPr id="578" name="Elbow Connector 168"/>
          <p:cNvCxnSpPr/>
          <p:nvPr/>
        </p:nvCxnSpPr>
        <p:spPr bwMode="auto">
          <a:xfrm rot="16200000" flipH="1" flipV="1">
            <a:off x="2717852" y="1733581"/>
            <a:ext cx="0" cy="448081"/>
          </a:xfrm>
          <a:prstGeom prst="straightConnector1">
            <a:avLst/>
          </a:prstGeom>
          <a:ln w="28575" cmpd="sng">
            <a:solidFill>
              <a:srgbClr val="FFFF00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9" name="Straight Arrow Connector 578"/>
          <p:cNvCxnSpPr/>
          <p:nvPr/>
        </p:nvCxnSpPr>
        <p:spPr bwMode="auto">
          <a:xfrm flipV="1">
            <a:off x="7618436" y="2784740"/>
            <a:ext cx="0" cy="242014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80" name="Straight Arrow Connector 579"/>
          <p:cNvCxnSpPr/>
          <p:nvPr/>
        </p:nvCxnSpPr>
        <p:spPr bwMode="auto">
          <a:xfrm rot="16200000">
            <a:off x="5217588" y="3900580"/>
            <a:ext cx="219559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81" name="Straight Arrow Connector 580"/>
          <p:cNvCxnSpPr/>
          <p:nvPr/>
        </p:nvCxnSpPr>
        <p:spPr bwMode="auto">
          <a:xfrm rot="10800000">
            <a:off x="6308786" y="2819970"/>
            <a:ext cx="26884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82" name="Straight Arrow Connector 581"/>
          <p:cNvCxnSpPr/>
          <p:nvPr/>
        </p:nvCxnSpPr>
        <p:spPr bwMode="auto">
          <a:xfrm rot="10800000">
            <a:off x="6315386" y="3298313"/>
            <a:ext cx="26884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83" name="Straight Arrow Connector 582"/>
          <p:cNvCxnSpPr/>
          <p:nvPr/>
        </p:nvCxnSpPr>
        <p:spPr bwMode="auto">
          <a:xfrm rot="10800000">
            <a:off x="6315387" y="3766391"/>
            <a:ext cx="26884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84" name="Straight Arrow Connector 583"/>
          <p:cNvCxnSpPr/>
          <p:nvPr/>
        </p:nvCxnSpPr>
        <p:spPr bwMode="auto">
          <a:xfrm rot="10800000">
            <a:off x="6315387" y="4247169"/>
            <a:ext cx="26884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85" name="Straight Arrow Connector 584"/>
          <p:cNvCxnSpPr/>
          <p:nvPr/>
        </p:nvCxnSpPr>
        <p:spPr bwMode="auto">
          <a:xfrm rot="10800000">
            <a:off x="7613083" y="2802782"/>
            <a:ext cx="43015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86" name="Straight Arrow Connector 585"/>
          <p:cNvCxnSpPr/>
          <p:nvPr/>
        </p:nvCxnSpPr>
        <p:spPr bwMode="auto">
          <a:xfrm rot="10800000">
            <a:off x="7618436" y="3219778"/>
            <a:ext cx="43015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87" name="Straight Arrow Connector 586"/>
          <p:cNvCxnSpPr/>
          <p:nvPr/>
        </p:nvCxnSpPr>
        <p:spPr bwMode="auto">
          <a:xfrm rot="10800000">
            <a:off x="7618437" y="3694550"/>
            <a:ext cx="43015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88" name="Straight Arrow Connector 587"/>
          <p:cNvCxnSpPr/>
          <p:nvPr/>
        </p:nvCxnSpPr>
        <p:spPr bwMode="auto">
          <a:xfrm rot="10800000">
            <a:off x="7618437" y="4183277"/>
            <a:ext cx="43015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89" name="Straight Arrow Connector 588"/>
          <p:cNvCxnSpPr/>
          <p:nvPr/>
        </p:nvCxnSpPr>
        <p:spPr bwMode="auto">
          <a:xfrm rot="10800000">
            <a:off x="7618437" y="4678302"/>
            <a:ext cx="43015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0" name="Straight Arrow Connector 589"/>
          <p:cNvCxnSpPr/>
          <p:nvPr/>
        </p:nvCxnSpPr>
        <p:spPr bwMode="auto">
          <a:xfrm rot="10800000">
            <a:off x="7618437" y="5204879"/>
            <a:ext cx="43015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1" name="Straight Arrow Connector 590"/>
          <p:cNvCxnSpPr/>
          <p:nvPr/>
        </p:nvCxnSpPr>
        <p:spPr bwMode="auto">
          <a:xfrm rot="10800000" flipH="1">
            <a:off x="6038500" y="3298313"/>
            <a:ext cx="26884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2" name="Straight Arrow Connector 591"/>
          <p:cNvCxnSpPr/>
          <p:nvPr/>
        </p:nvCxnSpPr>
        <p:spPr bwMode="auto">
          <a:xfrm rot="10800000" flipH="1">
            <a:off x="6046538" y="3766391"/>
            <a:ext cx="26884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3" name="Straight Arrow Connector 592"/>
          <p:cNvCxnSpPr/>
          <p:nvPr/>
        </p:nvCxnSpPr>
        <p:spPr bwMode="auto">
          <a:xfrm rot="10800000" flipH="1">
            <a:off x="6046538" y="4247169"/>
            <a:ext cx="26884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8" name="Elbow Connector 307"/>
          <p:cNvCxnSpPr/>
          <p:nvPr/>
        </p:nvCxnSpPr>
        <p:spPr bwMode="auto">
          <a:xfrm>
            <a:off x="3434575" y="1917409"/>
            <a:ext cx="537697" cy="627313"/>
          </a:xfrm>
          <a:prstGeom prst="bentConnector3">
            <a:avLst>
              <a:gd name="adj1" fmla="val 84633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09" name="Group 308"/>
          <p:cNvGrpSpPr/>
          <p:nvPr/>
        </p:nvGrpSpPr>
        <p:grpSpPr>
          <a:xfrm>
            <a:off x="3964573" y="1843024"/>
            <a:ext cx="1084765" cy="458002"/>
            <a:chOff x="507046" y="3634424"/>
            <a:chExt cx="1257639" cy="550922"/>
          </a:xfrm>
        </p:grpSpPr>
        <p:sp>
          <p:nvSpPr>
            <p:cNvPr id="310" name="Snip Same Side Corner Rectangle 30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1" name="TextBox 310"/>
            <p:cNvSpPr txBox="1"/>
            <p:nvPr/>
          </p:nvSpPr>
          <p:spPr>
            <a:xfrm>
              <a:off x="507046" y="3639736"/>
              <a:ext cx="1257639" cy="54561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PIK3R1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P27986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12" name="Group 311"/>
          <p:cNvGrpSpPr/>
          <p:nvPr/>
        </p:nvGrpSpPr>
        <p:grpSpPr>
          <a:xfrm>
            <a:off x="4921379" y="1844343"/>
            <a:ext cx="1084765" cy="458002"/>
            <a:chOff x="507046" y="3634424"/>
            <a:chExt cx="1257639" cy="550922"/>
          </a:xfrm>
        </p:grpSpPr>
        <p:sp>
          <p:nvSpPr>
            <p:cNvPr id="313" name="Snip Same Side Corner Rectangle 31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20" name="TextBox 319"/>
            <p:cNvSpPr txBox="1"/>
            <p:nvPr/>
          </p:nvSpPr>
          <p:spPr>
            <a:xfrm>
              <a:off x="507046" y="3639736"/>
              <a:ext cx="1257639" cy="54561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PIK3R2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O00459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21" name="Group 320"/>
          <p:cNvGrpSpPr/>
          <p:nvPr/>
        </p:nvGrpSpPr>
        <p:grpSpPr>
          <a:xfrm>
            <a:off x="5859092" y="1843034"/>
            <a:ext cx="1084765" cy="458002"/>
            <a:chOff x="507046" y="3634424"/>
            <a:chExt cx="1257639" cy="550922"/>
          </a:xfrm>
        </p:grpSpPr>
        <p:sp>
          <p:nvSpPr>
            <p:cNvPr id="325" name="Snip Same Side Corner Rectangle 32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26" name="TextBox 325"/>
            <p:cNvSpPr txBox="1"/>
            <p:nvPr/>
          </p:nvSpPr>
          <p:spPr>
            <a:xfrm>
              <a:off x="507046" y="3639736"/>
              <a:ext cx="1257639" cy="54561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PIK3R3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Q92569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327" name="TextBox 326"/>
          <p:cNvSpPr txBox="1"/>
          <p:nvPr/>
        </p:nvSpPr>
        <p:spPr>
          <a:xfrm>
            <a:off x="175268" y="2748505"/>
            <a:ext cx="107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grpSp>
        <p:nvGrpSpPr>
          <p:cNvPr id="337" name="Group 336"/>
          <p:cNvGrpSpPr/>
          <p:nvPr/>
        </p:nvGrpSpPr>
        <p:grpSpPr>
          <a:xfrm>
            <a:off x="6541901" y="5122108"/>
            <a:ext cx="1084765" cy="457999"/>
            <a:chOff x="507046" y="3634424"/>
            <a:chExt cx="1257639" cy="550917"/>
          </a:xfrm>
        </p:grpSpPr>
        <p:sp>
          <p:nvSpPr>
            <p:cNvPr id="338" name="Snip Same Side Corner Rectangle 33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43" name="TextBox 342"/>
            <p:cNvSpPr txBox="1"/>
            <p:nvPr/>
          </p:nvSpPr>
          <p:spPr>
            <a:xfrm>
              <a:off x="507046" y="3639734"/>
              <a:ext cx="1257639" cy="54560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SIRPG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Q9P1W8</a:t>
              </a:r>
            </a:p>
          </p:txBody>
        </p:sp>
      </p:grpSp>
      <p:grpSp>
        <p:nvGrpSpPr>
          <p:cNvPr id="345" name="Group 344"/>
          <p:cNvGrpSpPr/>
          <p:nvPr/>
        </p:nvGrpSpPr>
        <p:grpSpPr>
          <a:xfrm>
            <a:off x="6534747" y="4503769"/>
            <a:ext cx="1084765" cy="457999"/>
            <a:chOff x="507046" y="3634424"/>
            <a:chExt cx="1257639" cy="550917"/>
          </a:xfrm>
        </p:grpSpPr>
        <p:sp>
          <p:nvSpPr>
            <p:cNvPr id="346" name="Snip Same Side Corner Rectangle 34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47" name="TextBox 346"/>
            <p:cNvSpPr txBox="1"/>
            <p:nvPr/>
          </p:nvSpPr>
          <p:spPr>
            <a:xfrm>
              <a:off x="507046" y="3639733"/>
              <a:ext cx="1257639" cy="545608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RASA1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P20936</a:t>
              </a:r>
            </a:p>
          </p:txBody>
        </p:sp>
      </p:grpSp>
      <p:grpSp>
        <p:nvGrpSpPr>
          <p:cNvPr id="348" name="Group 347"/>
          <p:cNvGrpSpPr/>
          <p:nvPr/>
        </p:nvGrpSpPr>
        <p:grpSpPr>
          <a:xfrm>
            <a:off x="3701292" y="5124924"/>
            <a:ext cx="1084765" cy="458002"/>
            <a:chOff x="507046" y="4525112"/>
            <a:chExt cx="1257639" cy="550922"/>
          </a:xfrm>
        </p:grpSpPr>
        <p:sp>
          <p:nvSpPr>
            <p:cNvPr id="349" name="Snip Same Side Corner Rectangle 348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0" name="TextBox 349"/>
            <p:cNvSpPr txBox="1"/>
            <p:nvPr/>
          </p:nvSpPr>
          <p:spPr>
            <a:xfrm>
              <a:off x="507046" y="4530424"/>
              <a:ext cx="1257639" cy="54561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PLCG1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P19174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cxnSp>
        <p:nvCxnSpPr>
          <p:cNvPr id="351" name="Elbow Connector 350"/>
          <p:cNvCxnSpPr/>
          <p:nvPr/>
        </p:nvCxnSpPr>
        <p:spPr bwMode="auto">
          <a:xfrm>
            <a:off x="3646995" y="5069651"/>
            <a:ext cx="2751046" cy="1270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52" name="Group 351"/>
          <p:cNvGrpSpPr/>
          <p:nvPr/>
        </p:nvGrpSpPr>
        <p:grpSpPr>
          <a:xfrm>
            <a:off x="5041269" y="4495487"/>
            <a:ext cx="1084765" cy="457999"/>
            <a:chOff x="507046" y="3634424"/>
            <a:chExt cx="1257639" cy="550917"/>
          </a:xfrm>
        </p:grpSpPr>
        <p:sp>
          <p:nvSpPr>
            <p:cNvPr id="353" name="Snip Same Side Corner Rectangle 35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4" name="TextBox 353"/>
            <p:cNvSpPr txBox="1"/>
            <p:nvPr/>
          </p:nvSpPr>
          <p:spPr>
            <a:xfrm>
              <a:off x="507046" y="3639734"/>
              <a:ext cx="1257639" cy="54560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DLG1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Q12959</a:t>
              </a:r>
            </a:p>
          </p:txBody>
        </p:sp>
      </p:grpSp>
      <p:grpSp>
        <p:nvGrpSpPr>
          <p:cNvPr id="355" name="Group 354"/>
          <p:cNvGrpSpPr/>
          <p:nvPr/>
        </p:nvGrpSpPr>
        <p:grpSpPr>
          <a:xfrm>
            <a:off x="70361" y="3037866"/>
            <a:ext cx="1084765" cy="458002"/>
            <a:chOff x="507046" y="3634424"/>
            <a:chExt cx="1257639" cy="550922"/>
          </a:xfrm>
        </p:grpSpPr>
        <p:sp>
          <p:nvSpPr>
            <p:cNvPr id="368" name="Snip Same Side Corner Rectangle 36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00" name="TextBox 399"/>
            <p:cNvSpPr txBox="1"/>
            <p:nvPr/>
          </p:nvSpPr>
          <p:spPr>
            <a:xfrm>
              <a:off x="507046" y="3639736"/>
              <a:ext cx="1257639" cy="54561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TGFa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P01135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401" name="Straight Arrow Connector 400"/>
          <p:cNvCxnSpPr/>
          <p:nvPr/>
        </p:nvCxnSpPr>
        <p:spPr bwMode="auto">
          <a:xfrm>
            <a:off x="1057546" y="3212785"/>
            <a:ext cx="21791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2" name="Straight Arrow Connector 401"/>
          <p:cNvCxnSpPr/>
          <p:nvPr/>
        </p:nvCxnSpPr>
        <p:spPr bwMode="auto">
          <a:xfrm rot="10800000">
            <a:off x="6332315" y="4678980"/>
            <a:ext cx="26884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15" name="Straight Arrow Connector 414"/>
          <p:cNvCxnSpPr/>
          <p:nvPr/>
        </p:nvCxnSpPr>
        <p:spPr bwMode="auto">
          <a:xfrm rot="10800000" flipH="1">
            <a:off x="6063466" y="4678980"/>
            <a:ext cx="26884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16" name="Straight Arrow Connector 415"/>
          <p:cNvCxnSpPr/>
          <p:nvPr/>
        </p:nvCxnSpPr>
        <p:spPr bwMode="auto">
          <a:xfrm rot="10800000">
            <a:off x="6340782" y="5319099"/>
            <a:ext cx="26884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19" name="Straight Arrow Connector 418"/>
          <p:cNvCxnSpPr/>
          <p:nvPr/>
        </p:nvCxnSpPr>
        <p:spPr bwMode="auto">
          <a:xfrm rot="10800000" flipH="1">
            <a:off x="4722856" y="5310632"/>
            <a:ext cx="26884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20" name="Group 419"/>
          <p:cNvGrpSpPr/>
          <p:nvPr/>
        </p:nvGrpSpPr>
        <p:grpSpPr>
          <a:xfrm>
            <a:off x="5064014" y="5132778"/>
            <a:ext cx="1084765" cy="458002"/>
            <a:chOff x="507046" y="4525112"/>
            <a:chExt cx="1257639" cy="550922"/>
          </a:xfrm>
        </p:grpSpPr>
        <p:sp>
          <p:nvSpPr>
            <p:cNvPr id="421" name="Snip Same Side Corner Rectangle 420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22" name="TextBox 421"/>
            <p:cNvSpPr txBox="1"/>
            <p:nvPr/>
          </p:nvSpPr>
          <p:spPr>
            <a:xfrm>
              <a:off x="507046" y="4530424"/>
              <a:ext cx="1257639" cy="54561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Cbl</a:t>
              </a: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-b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Q13191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cxnSp>
        <p:nvCxnSpPr>
          <p:cNvPr id="423" name="Straight Arrow Connector 422"/>
          <p:cNvCxnSpPr/>
          <p:nvPr/>
        </p:nvCxnSpPr>
        <p:spPr bwMode="auto">
          <a:xfrm rot="10800000" flipH="1">
            <a:off x="6072368" y="5321800"/>
            <a:ext cx="26884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>
            <a:off x="6398041" y="4678302"/>
            <a:ext cx="0" cy="62386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4" name="Straight Connector 423"/>
          <p:cNvCxnSpPr/>
          <p:nvPr/>
        </p:nvCxnSpPr>
        <p:spPr bwMode="auto">
          <a:xfrm>
            <a:off x="4972727" y="5061076"/>
            <a:ext cx="0" cy="266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" name="Elbow Connector 28"/>
          <p:cNvCxnSpPr/>
          <p:nvPr/>
        </p:nvCxnSpPr>
        <p:spPr bwMode="auto">
          <a:xfrm rot="5400000" flipH="1" flipV="1">
            <a:off x="6604408" y="1233896"/>
            <a:ext cx="244066" cy="228558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25" name="Group 424"/>
          <p:cNvGrpSpPr/>
          <p:nvPr/>
        </p:nvGrpSpPr>
        <p:grpSpPr>
          <a:xfrm>
            <a:off x="7871149" y="4986745"/>
            <a:ext cx="1340126" cy="445087"/>
            <a:chOff x="371271" y="1139280"/>
            <a:chExt cx="1522707" cy="524707"/>
          </a:xfrm>
        </p:grpSpPr>
        <p:sp>
          <p:nvSpPr>
            <p:cNvPr id="426" name="Rounded Rectangle 42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27" name="Rectangle 426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TRIM28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Q13263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1816</TotalTime>
  <Words>146</Words>
  <Application>Microsoft Macintosh PowerPoint</Application>
  <PresentationFormat>On-screen Show (4:3)</PresentationFormat>
  <Paragraphs>125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175</cp:revision>
  <dcterms:created xsi:type="dcterms:W3CDTF">2014-02-16T01:31:59Z</dcterms:created>
  <dcterms:modified xsi:type="dcterms:W3CDTF">2016-04-11T22:27:22Z</dcterms:modified>
</cp:coreProperties>
</file>