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944" y="-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10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Q15131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382354" y="3048162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CDK10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Q15131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550540" y="2819440"/>
            <a:ext cx="715674" cy="246221"/>
            <a:chOff x="7620676" y="5012167"/>
            <a:chExt cx="862158" cy="350482"/>
          </a:xfrm>
        </p:grpSpPr>
        <p:sp>
          <p:nvSpPr>
            <p:cNvPr id="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+T196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550540" y="2630347"/>
            <a:ext cx="715674" cy="246221"/>
            <a:chOff x="7620676" y="5012167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+T133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3547150" y="2447805"/>
            <a:ext cx="715674" cy="246221"/>
            <a:chOff x="7630676" y="5317355"/>
            <a:chExt cx="862158" cy="350482"/>
          </a:xfrm>
        </p:grpSpPr>
        <p:sp>
          <p:nvSpPr>
            <p:cNvPr id="9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5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-Y50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054600" y="3026823"/>
            <a:ext cx="1261533" cy="458059"/>
            <a:chOff x="416381" y="3634424"/>
            <a:chExt cx="1433406" cy="540000"/>
          </a:xfrm>
        </p:grpSpPr>
        <p:sp>
          <p:nvSpPr>
            <p:cNvPr id="22" name="Snip Same Side Corner Rectangle 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6381" y="3639736"/>
              <a:ext cx="1433406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L2/CCNL2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Q96S94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4" name="Straight Arrow Connector 23"/>
          <p:cNvCxnSpPr/>
          <p:nvPr/>
        </p:nvCxnSpPr>
        <p:spPr bwMode="auto">
          <a:xfrm>
            <a:off x="4423467" y="3262290"/>
            <a:ext cx="7363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740</TotalTime>
  <Words>24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66</cp:revision>
  <dcterms:created xsi:type="dcterms:W3CDTF">2014-02-16T01:31:59Z</dcterms:created>
  <dcterms:modified xsi:type="dcterms:W3CDTF">2016-03-16T02:52:51Z</dcterms:modified>
</cp:coreProperties>
</file>