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20" d="100"/>
          <a:sy n="120" d="100"/>
        </p:scale>
        <p:origin x="-1576" y="-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927921" y="136255"/>
            <a:ext cx="50144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Interleukin-11 Receptor Subunit Alpha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77796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Q14626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03569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927921" y="2933630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IL11RA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Q14626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827772" y="2935882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P20809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3" name="Elbow Connector 82"/>
          <p:cNvCxnSpPr/>
          <p:nvPr/>
        </p:nvCxnSpPr>
        <p:spPr bwMode="auto">
          <a:xfrm flipV="1">
            <a:off x="2865663" y="3103644"/>
            <a:ext cx="1116000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5" name="Elbow Connector 84"/>
          <p:cNvCxnSpPr/>
          <p:nvPr/>
        </p:nvCxnSpPr>
        <p:spPr bwMode="auto">
          <a:xfrm flipV="1">
            <a:off x="4956592" y="3095976"/>
            <a:ext cx="1116000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6028069" y="2935882"/>
            <a:ext cx="1106841" cy="466427"/>
            <a:chOff x="507046" y="3634424"/>
            <a:chExt cx="1257639" cy="549865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IL6ST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P40189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032937" y="2584814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968</TotalTime>
  <Words>20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82</cp:revision>
  <dcterms:created xsi:type="dcterms:W3CDTF">2014-02-16T01:31:59Z</dcterms:created>
  <dcterms:modified xsi:type="dcterms:W3CDTF">2016-03-23T03:48:17Z</dcterms:modified>
</cp:coreProperties>
</file>