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944" y="-6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3911600" y="129907"/>
            <a:ext cx="503077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Calcium/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Calmodulin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(Lin2 Homologue)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Q14004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004733" y="3048161"/>
            <a:ext cx="1151467" cy="445122"/>
            <a:chOff x="469188" y="1139280"/>
            <a:chExt cx="1308345" cy="524748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69188" y="1139280"/>
              <a:ext cx="1308345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CHED/CDK13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Q14004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236373" y="2793477"/>
            <a:ext cx="715674" cy="246221"/>
            <a:chOff x="7620676" y="5024219"/>
            <a:chExt cx="862158" cy="350482"/>
          </a:xfrm>
        </p:grpSpPr>
        <p:sp>
          <p:nvSpPr>
            <p:cNvPr id="8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+T871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236373" y="2587577"/>
            <a:ext cx="715674" cy="246221"/>
            <a:chOff x="7620676" y="5000115"/>
            <a:chExt cx="862158" cy="350482"/>
          </a:xfrm>
        </p:grpSpPr>
        <p:sp>
          <p:nvSpPr>
            <p:cNvPr id="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4"/>
            <p:cNvSpPr txBox="1">
              <a:spLocks noChangeArrowheads="1"/>
            </p:cNvSpPr>
            <p:nvPr/>
          </p:nvSpPr>
          <p:spPr bwMode="auto">
            <a:xfrm>
              <a:off x="7620676" y="500011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+Y870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236373" y="2417585"/>
            <a:ext cx="715674" cy="246221"/>
            <a:chOff x="7620676" y="5000115"/>
            <a:chExt cx="862158" cy="350482"/>
          </a:xfrm>
        </p:grpSpPr>
        <p:sp>
          <p:nvSpPr>
            <p:cNvPr id="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4"/>
            <p:cNvSpPr txBox="1">
              <a:spLocks noChangeArrowheads="1"/>
            </p:cNvSpPr>
            <p:nvPr/>
          </p:nvSpPr>
          <p:spPr bwMode="auto">
            <a:xfrm>
              <a:off x="7620676" y="500011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+S867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4227906" y="2242511"/>
            <a:ext cx="715674" cy="246221"/>
            <a:chOff x="7592082" y="6008140"/>
            <a:chExt cx="862158" cy="350482"/>
          </a:xfrm>
        </p:grpSpPr>
        <p:sp>
          <p:nvSpPr>
            <p:cNvPr id="9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7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S437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713258" y="2128284"/>
            <a:ext cx="1015712" cy="461921"/>
            <a:chOff x="550901" y="1139280"/>
            <a:chExt cx="1154094" cy="544552"/>
          </a:xfrm>
        </p:grpSpPr>
        <p:sp>
          <p:nvSpPr>
            <p:cNvPr id="100" name="Rounded Rectangle 9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Chk1/CHEK1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O14757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" name="Straight Arrow Connector 2"/>
          <p:cNvCxnSpPr/>
          <p:nvPr/>
        </p:nvCxnSpPr>
        <p:spPr bwMode="auto">
          <a:xfrm>
            <a:off x="1728970" y="2361017"/>
            <a:ext cx="25781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2" name="Group 101"/>
          <p:cNvGrpSpPr/>
          <p:nvPr/>
        </p:nvGrpSpPr>
        <p:grpSpPr>
          <a:xfrm>
            <a:off x="7287063" y="3028975"/>
            <a:ext cx="1106841" cy="466427"/>
            <a:chOff x="507046" y="3634424"/>
            <a:chExt cx="1257639" cy="549865"/>
          </a:xfrm>
        </p:grpSpPr>
        <p:sp>
          <p:nvSpPr>
            <p:cNvPr id="103" name="Snip Same Side Corner Rectangle 1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SRSF1/SF2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Q07955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5" name="Straight Arrow Connector 104"/>
          <p:cNvCxnSpPr/>
          <p:nvPr/>
        </p:nvCxnSpPr>
        <p:spPr bwMode="auto">
          <a:xfrm>
            <a:off x="5102103" y="3263763"/>
            <a:ext cx="2227295" cy="67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6" name="Group 105"/>
          <p:cNvGrpSpPr/>
          <p:nvPr/>
        </p:nvGrpSpPr>
        <p:grpSpPr>
          <a:xfrm>
            <a:off x="2393330" y="3047552"/>
            <a:ext cx="1106841" cy="458059"/>
            <a:chOff x="507046" y="3634424"/>
            <a:chExt cx="1257639" cy="540000"/>
          </a:xfrm>
        </p:grpSpPr>
        <p:sp>
          <p:nvSpPr>
            <p:cNvPr id="107" name="Snip Same Side Corner Rectangle 1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07046" y="3639736"/>
              <a:ext cx="1257639" cy="52474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CCNK/</a:t>
              </a:r>
              <a:r>
                <a:rPr lang="en-US" sz="105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 K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O75909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6" name="Straight Arrow Connector 5"/>
          <p:cNvCxnSpPr/>
          <p:nvPr/>
        </p:nvCxnSpPr>
        <p:spPr bwMode="auto">
          <a:xfrm flipV="1">
            <a:off x="3474770" y="3272686"/>
            <a:ext cx="609070" cy="193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787</TotalTime>
  <Words>40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61</cp:revision>
  <dcterms:created xsi:type="dcterms:W3CDTF">2014-02-16T01:31:59Z</dcterms:created>
  <dcterms:modified xsi:type="dcterms:W3CDTF">2016-03-16T02:49:58Z</dcterms:modified>
</cp:coreProperties>
</file>