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94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11600" y="129907"/>
            <a:ext cx="503077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(Lin2 Homologue)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Q14004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04733" y="3048161"/>
            <a:ext cx="1151467" cy="445122"/>
            <a:chOff x="469188" y="1139280"/>
            <a:chExt cx="1308345" cy="524748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9188" y="1139280"/>
              <a:ext cx="1308345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CHED/CDK13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Q14004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36373" y="2793477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6373" y="2587577"/>
            <a:ext cx="715674" cy="246221"/>
            <a:chOff x="7620676" y="5000115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6373" y="2417585"/>
            <a:ext cx="715674" cy="246221"/>
            <a:chOff x="7620676" y="5000115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+S867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227906" y="2242511"/>
            <a:ext cx="715674" cy="246221"/>
            <a:chOff x="7592082" y="6008140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13258" y="2128284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Chk1/CHEK1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O14757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728970" y="2361017"/>
            <a:ext cx="25781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7287063" y="3028975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SRSF1/SF2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Q07955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Straight Arrow Connector 104"/>
          <p:cNvCxnSpPr/>
          <p:nvPr/>
        </p:nvCxnSpPr>
        <p:spPr bwMode="auto">
          <a:xfrm>
            <a:off x="5102103" y="3263763"/>
            <a:ext cx="2227295" cy="6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6" name="Group 105"/>
          <p:cNvGrpSpPr/>
          <p:nvPr/>
        </p:nvGrpSpPr>
        <p:grpSpPr>
          <a:xfrm>
            <a:off x="2393330" y="3047552"/>
            <a:ext cx="1106841" cy="458059"/>
            <a:chOff x="507046" y="3634424"/>
            <a:chExt cx="1257639" cy="540000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CCNK/</a:t>
              </a: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 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O75909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 flipV="1">
            <a:off x="3474770" y="3272686"/>
            <a:ext cx="609070" cy="19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787</TotalTime>
  <Words>40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61</cp:revision>
  <dcterms:created xsi:type="dcterms:W3CDTF">2014-02-16T01:31:59Z</dcterms:created>
  <dcterms:modified xsi:type="dcterms:W3CDTF">2016-03-16T02:49:58Z</dcterms:modified>
</cp:coreProperties>
</file>