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1" autoAdjust="0"/>
    <p:restoredTop sz="94756" autoAdjust="0"/>
  </p:normalViewPr>
  <p:slideViewPr>
    <p:cSldViewPr snapToGrid="0" snapToObjects="1">
      <p:cViewPr varScale="1">
        <p:scale>
          <a:sx n="129" d="100"/>
          <a:sy n="129" d="100"/>
        </p:scale>
        <p:origin x="-9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16-01-07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3873474" y="2670972"/>
            <a:ext cx="1340126" cy="445087"/>
            <a:chOff x="371271" y="1139280"/>
            <a:chExt cx="1522707" cy="524707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587934" y="1143950"/>
              <a:ext cx="1080030" cy="520037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ACVR2B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Q13705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628376" y="2097424"/>
            <a:ext cx="1106841" cy="638523"/>
            <a:chOff x="507046" y="3634424"/>
            <a:chExt cx="1257639" cy="752748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3"/>
              <a:ext cx="1257639" cy="74743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MSTN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O14793</a:t>
              </a:r>
            </a:p>
            <a:p>
              <a:pPr algn="ctr">
                <a:lnSpc>
                  <a:spcPct val="110000"/>
                </a:lnSpc>
              </a:pP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4181046" y="2075152"/>
            <a:ext cx="715674" cy="246221"/>
            <a:chOff x="7630676" y="5329407"/>
            <a:chExt cx="862158" cy="350482"/>
          </a:xfrm>
        </p:grpSpPr>
        <p:sp>
          <p:nvSpPr>
            <p:cNvPr id="5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-Y364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4181046" y="1870073"/>
            <a:ext cx="715674" cy="246221"/>
            <a:chOff x="7592082" y="6020184"/>
            <a:chExt cx="862158" cy="350482"/>
          </a:xfrm>
        </p:grpSpPr>
        <p:sp>
          <p:nvSpPr>
            <p:cNvPr id="5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9" name="Text Box 160"/>
            <p:cNvSpPr txBox="1">
              <a:spLocks noChangeArrowheads="1"/>
            </p:cNvSpPr>
            <p:nvPr/>
          </p:nvSpPr>
          <p:spPr bwMode="auto">
            <a:xfrm>
              <a:off x="7592082" y="602018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Y276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89" name="Elbow Connector 88"/>
          <p:cNvCxnSpPr>
            <a:stCxn id="21" idx="3"/>
            <a:endCxn id="95" idx="1"/>
          </p:cNvCxnSpPr>
          <p:nvPr/>
        </p:nvCxnSpPr>
        <p:spPr bwMode="auto">
          <a:xfrm flipV="1">
            <a:off x="5014686" y="1571918"/>
            <a:ext cx="1035765" cy="1323578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Activin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 Receptor Type 2B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Q13705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9989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Emma Titmuss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4181585" y="2253507"/>
            <a:ext cx="715674" cy="246221"/>
            <a:chOff x="7592082" y="6020184"/>
            <a:chExt cx="862158" cy="350482"/>
          </a:xfrm>
        </p:grpSpPr>
        <p:sp>
          <p:nvSpPr>
            <p:cNvPr id="6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66" name="Text Box 160"/>
            <p:cNvSpPr txBox="1">
              <a:spLocks noChangeArrowheads="1"/>
            </p:cNvSpPr>
            <p:nvPr/>
          </p:nvSpPr>
          <p:spPr bwMode="auto">
            <a:xfrm>
              <a:off x="7592082" y="602018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T488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181585" y="1655940"/>
            <a:ext cx="715674" cy="246221"/>
            <a:chOff x="7592082" y="6020184"/>
            <a:chExt cx="862158" cy="350482"/>
          </a:xfrm>
        </p:grpSpPr>
        <p:sp>
          <p:nvSpPr>
            <p:cNvPr id="8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60"/>
            <p:cNvSpPr txBox="1">
              <a:spLocks noChangeArrowheads="1"/>
            </p:cNvSpPr>
            <p:nvPr/>
          </p:nvSpPr>
          <p:spPr bwMode="auto">
            <a:xfrm>
              <a:off x="7592082" y="602018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Y85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4181585" y="2453477"/>
            <a:ext cx="715674" cy="246221"/>
            <a:chOff x="7592082" y="6020184"/>
            <a:chExt cx="862158" cy="350482"/>
          </a:xfrm>
        </p:grpSpPr>
        <p:sp>
          <p:nvSpPr>
            <p:cNvPr id="8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6" name="Text Box 160"/>
            <p:cNvSpPr txBox="1">
              <a:spLocks noChangeArrowheads="1"/>
            </p:cNvSpPr>
            <p:nvPr/>
          </p:nvSpPr>
          <p:spPr bwMode="auto">
            <a:xfrm>
              <a:off x="7592082" y="602018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S490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1867029" y="3486455"/>
            <a:ext cx="715674" cy="246221"/>
            <a:chOff x="7592082" y="6020184"/>
            <a:chExt cx="862158" cy="350482"/>
          </a:xfrm>
        </p:grpSpPr>
        <p:sp>
          <p:nvSpPr>
            <p:cNvPr id="9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3" name="Text Box 160"/>
            <p:cNvSpPr txBox="1">
              <a:spLocks noChangeArrowheads="1"/>
            </p:cNvSpPr>
            <p:nvPr/>
          </p:nvSpPr>
          <p:spPr bwMode="auto">
            <a:xfrm>
              <a:off x="7592082" y="602018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Y340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5859767" y="1347394"/>
            <a:ext cx="1340126" cy="617092"/>
            <a:chOff x="371271" y="1139280"/>
            <a:chExt cx="1522707" cy="727481"/>
          </a:xfrm>
        </p:grpSpPr>
        <p:sp>
          <p:nvSpPr>
            <p:cNvPr id="95" name="Rounded Rectangle 94"/>
            <p:cNvSpPr/>
            <p:nvPr/>
          </p:nvSpPr>
          <p:spPr bwMode="auto">
            <a:xfrm>
              <a:off x="587934" y="1143950"/>
              <a:ext cx="1080030" cy="520037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71271" y="1139280"/>
              <a:ext cx="1522707" cy="7274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ACVR1B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P36896</a:t>
              </a:r>
            </a:p>
            <a:p>
              <a:pPr algn="ctr">
                <a:lnSpc>
                  <a:spcPct val="110000"/>
                </a:lnSpc>
              </a:pP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972294" y="3052482"/>
            <a:ext cx="1106841" cy="816267"/>
            <a:chOff x="507046" y="3634424"/>
            <a:chExt cx="1257639" cy="962289"/>
          </a:xfrm>
        </p:grpSpPr>
        <p:sp>
          <p:nvSpPr>
            <p:cNvPr id="98" name="Snip Same Side Corner Rectangle 9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07046" y="3639736"/>
              <a:ext cx="1257639" cy="95697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INHBA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P08476</a:t>
              </a:r>
            </a:p>
            <a:p>
              <a:pPr algn="ctr">
                <a:lnSpc>
                  <a:spcPct val="110000"/>
                </a:lnSpc>
              </a:pP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2" name="Elbow Connector 101"/>
          <p:cNvCxnSpPr/>
          <p:nvPr/>
        </p:nvCxnSpPr>
        <p:spPr bwMode="auto">
          <a:xfrm>
            <a:off x="5033318" y="3023477"/>
            <a:ext cx="1017145" cy="221618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F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3" name="Group 102"/>
          <p:cNvGrpSpPr/>
          <p:nvPr/>
        </p:nvGrpSpPr>
        <p:grpSpPr>
          <a:xfrm>
            <a:off x="1677600" y="3702030"/>
            <a:ext cx="1106841" cy="994009"/>
            <a:chOff x="507046" y="3634424"/>
            <a:chExt cx="1257639" cy="1171828"/>
          </a:xfrm>
        </p:grpSpPr>
        <p:sp>
          <p:nvSpPr>
            <p:cNvPr id="104" name="Snip Same Side Corner Rectangle 10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07046" y="3639737"/>
              <a:ext cx="1257639" cy="11665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GDF11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O95390</a:t>
              </a:r>
            </a:p>
            <a:p>
              <a:pPr algn="ctr">
                <a:lnSpc>
                  <a:spcPct val="110000"/>
                </a:lnSpc>
              </a:pP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6" name="Elbow Connector 105"/>
          <p:cNvCxnSpPr/>
          <p:nvPr/>
        </p:nvCxnSpPr>
        <p:spPr bwMode="auto">
          <a:xfrm flipV="1">
            <a:off x="2673052" y="3019594"/>
            <a:ext cx="1372474" cy="856847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>
            <a:off x="4181046" y="1455163"/>
            <a:ext cx="715674" cy="246221"/>
            <a:chOff x="7592082" y="6020184"/>
            <a:chExt cx="862158" cy="350482"/>
          </a:xfrm>
        </p:grpSpPr>
        <p:sp>
          <p:nvSpPr>
            <p:cNvPr id="10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9" name="Text Box 160"/>
            <p:cNvSpPr txBox="1">
              <a:spLocks noChangeArrowheads="1"/>
            </p:cNvSpPr>
            <p:nvPr/>
          </p:nvSpPr>
          <p:spPr bwMode="auto">
            <a:xfrm>
              <a:off x="7592082" y="602018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1867029" y="3292370"/>
            <a:ext cx="715674" cy="246221"/>
            <a:chOff x="7592082" y="6020184"/>
            <a:chExt cx="862158" cy="350482"/>
          </a:xfrm>
        </p:grpSpPr>
        <p:sp>
          <p:nvSpPr>
            <p:cNvPr id="11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2" name="Text Box 160"/>
            <p:cNvSpPr txBox="1">
              <a:spLocks noChangeArrowheads="1"/>
            </p:cNvSpPr>
            <p:nvPr/>
          </p:nvSpPr>
          <p:spPr bwMode="auto">
            <a:xfrm>
              <a:off x="7592082" y="602018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Y336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13" name="Elbow Connector 112"/>
          <p:cNvCxnSpPr>
            <a:endCxn id="21" idx="1"/>
          </p:cNvCxnSpPr>
          <p:nvPr/>
        </p:nvCxnSpPr>
        <p:spPr bwMode="auto">
          <a:xfrm>
            <a:off x="2687085" y="2282599"/>
            <a:ext cx="1377073" cy="612897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F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5" name="Group 114"/>
          <p:cNvGrpSpPr/>
          <p:nvPr/>
        </p:nvGrpSpPr>
        <p:grpSpPr>
          <a:xfrm>
            <a:off x="1873183" y="3107173"/>
            <a:ext cx="715674" cy="246221"/>
            <a:chOff x="7592082" y="6020184"/>
            <a:chExt cx="862158" cy="350482"/>
          </a:xfrm>
        </p:grpSpPr>
        <p:sp>
          <p:nvSpPr>
            <p:cNvPr id="11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7" name="Text Box 160"/>
            <p:cNvSpPr txBox="1">
              <a:spLocks noChangeArrowheads="1"/>
            </p:cNvSpPr>
            <p:nvPr/>
          </p:nvSpPr>
          <p:spPr bwMode="auto">
            <a:xfrm>
              <a:off x="7592082" y="602018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S85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1862036" y="2921144"/>
            <a:ext cx="715674" cy="246221"/>
            <a:chOff x="7592082" y="6020184"/>
            <a:chExt cx="862158" cy="350482"/>
          </a:xfrm>
        </p:grpSpPr>
        <p:sp>
          <p:nvSpPr>
            <p:cNvPr id="11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0" name="Text Box 160"/>
            <p:cNvSpPr txBox="1">
              <a:spLocks noChangeArrowheads="1"/>
            </p:cNvSpPr>
            <p:nvPr/>
          </p:nvSpPr>
          <p:spPr bwMode="auto">
            <a:xfrm>
              <a:off x="7592082" y="602018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S342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711745" y="4532136"/>
            <a:ext cx="1106841" cy="1171750"/>
            <a:chOff x="507046" y="3634424"/>
            <a:chExt cx="1257639" cy="1381365"/>
          </a:xfrm>
        </p:grpSpPr>
        <p:sp>
          <p:nvSpPr>
            <p:cNvPr id="122" name="Snip Same Side Corner Rectangle 1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07046" y="3639737"/>
              <a:ext cx="1257639" cy="13760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BMP6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P22004</a:t>
              </a:r>
            </a:p>
            <a:p>
              <a:pPr algn="ctr">
                <a:lnSpc>
                  <a:spcPct val="110000"/>
                </a:lnSpc>
              </a:pP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0" name="Elbow Connector 129"/>
          <p:cNvCxnSpPr/>
          <p:nvPr/>
        </p:nvCxnSpPr>
        <p:spPr bwMode="auto">
          <a:xfrm rot="5400000" flipH="1" flipV="1">
            <a:off x="2662545" y="4003733"/>
            <a:ext cx="764980" cy="619633"/>
          </a:xfrm>
          <a:prstGeom prst="bentConnector3">
            <a:avLst>
              <a:gd name="adj1" fmla="val 593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5" name="Group 134"/>
          <p:cNvGrpSpPr/>
          <p:nvPr/>
        </p:nvGrpSpPr>
        <p:grpSpPr>
          <a:xfrm>
            <a:off x="1867029" y="4299389"/>
            <a:ext cx="715674" cy="246221"/>
            <a:chOff x="7592082" y="6020184"/>
            <a:chExt cx="862158" cy="350482"/>
          </a:xfrm>
        </p:grpSpPr>
        <p:sp>
          <p:nvSpPr>
            <p:cNvPr id="13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7" name="Text Box 160"/>
            <p:cNvSpPr txBox="1">
              <a:spLocks noChangeArrowheads="1"/>
            </p:cNvSpPr>
            <p:nvPr/>
          </p:nvSpPr>
          <p:spPr bwMode="auto">
            <a:xfrm>
              <a:off x="7592082" y="602018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S153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1837652" y="1866526"/>
            <a:ext cx="715674" cy="246221"/>
            <a:chOff x="7592082" y="6020184"/>
            <a:chExt cx="862158" cy="350482"/>
          </a:xfrm>
        </p:grpSpPr>
        <p:sp>
          <p:nvSpPr>
            <p:cNvPr id="14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41" name="Text Box 160"/>
            <p:cNvSpPr txBox="1">
              <a:spLocks noChangeArrowheads="1"/>
            </p:cNvSpPr>
            <p:nvPr/>
          </p:nvSpPr>
          <p:spPr bwMode="auto">
            <a:xfrm>
              <a:off x="7592082" y="602018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S62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1819449" y="1527472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18361</TotalTime>
  <Words>37</Words>
  <Application>Microsoft Macintosh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257</cp:revision>
  <dcterms:created xsi:type="dcterms:W3CDTF">2014-02-16T01:31:59Z</dcterms:created>
  <dcterms:modified xsi:type="dcterms:W3CDTF">2016-01-08T05:33:44Z</dcterms:modified>
</cp:coreProperties>
</file>