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783F"/>
    <a:srgbClr val="969600"/>
    <a:srgbClr val="AB743D"/>
    <a:srgbClr val="00C100"/>
    <a:srgbClr val="8EB8D8"/>
    <a:srgbClr val="FFF777"/>
    <a:srgbClr val="90B1D0"/>
    <a:srgbClr val="00AD00"/>
    <a:srgbClr val="A5ADCB"/>
    <a:srgbClr val="7298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7917" autoAdjust="0"/>
  </p:normalViewPr>
  <p:slideViewPr>
    <p:cSldViewPr snapToGrid="0" snapToObjects="1">
      <p:cViewPr>
        <p:scale>
          <a:sx n="150" d="100"/>
          <a:sy n="150" d="100"/>
        </p:scale>
        <p:origin x="-712" y="-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2" name="Picture 5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3" name="Text Box 173"/>
          <p:cNvSpPr txBox="1">
            <a:spLocks noChangeArrowheads="1"/>
          </p:cNvSpPr>
          <p:nvPr userDrawn="1"/>
        </p:nvSpPr>
        <p:spPr bwMode="auto">
          <a:xfrm>
            <a:off x="225745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54" name="Group 53"/>
          <p:cNvGrpSpPr/>
          <p:nvPr userDrawn="1"/>
        </p:nvGrpSpPr>
        <p:grpSpPr>
          <a:xfrm>
            <a:off x="1504891" y="5682356"/>
            <a:ext cx="6582739" cy="782825"/>
            <a:chOff x="1504891" y="5682356"/>
            <a:chExt cx="6582739" cy="782825"/>
          </a:xfrm>
        </p:grpSpPr>
        <p:grpSp>
          <p:nvGrpSpPr>
            <p:cNvPr id="55" name="Group 5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90" name="Rounded Rectangle 8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88" name="Rounded Rectangle 8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57" name="Rounded Rectangle 5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9" name="Snip Same Side Corner Rectangle 5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86" name="Snip Same Side Corner Rectangle 8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84" name="Snip Same Side Corner Rectangle 8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82" name="Snip Same Side Corner Rectangle 8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80" name="Snip Same Side Corner Rectangle 7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65" name="Elbow Connector 6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6" name="Elbow Connector 6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7" name="Elbow Connector 6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9" name="Elbow Connector 6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77" name="Elbow Connector 7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50489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Group 44"/>
          <p:cNvGrpSpPr/>
          <p:nvPr/>
        </p:nvGrpSpPr>
        <p:grpSpPr>
          <a:xfrm>
            <a:off x="4160456" y="3174020"/>
            <a:ext cx="1106841" cy="466427"/>
            <a:chOff x="507046" y="3634424"/>
            <a:chExt cx="1257639" cy="549865"/>
          </a:xfrm>
        </p:grpSpPr>
        <p:sp>
          <p:nvSpPr>
            <p:cNvPr id="36" name="Snip Same Side Corner Rectangle 3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IL10RA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Q13651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174062" y="129907"/>
            <a:ext cx="488526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Interleukin-10 Receptor Subunit-Alpha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250276" y="123852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Q13651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7064421" y="6452215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 </a:t>
            </a:r>
            <a:r>
              <a:rPr lang="en-US" sz="1200" dirty="0" err="1" smtClean="0">
                <a:solidFill>
                  <a:srgbClr val="A5ADCB"/>
                </a:solidFill>
                <a:latin typeface="Arial Narrow"/>
                <a:cs typeface="Arial Narrow"/>
              </a:rPr>
              <a:t>Sofya</a:t>
            </a:r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 </a:t>
            </a:r>
            <a:r>
              <a:rPr lang="en-US" sz="1200" dirty="0" err="1" smtClean="0">
                <a:solidFill>
                  <a:srgbClr val="A5ADCB"/>
                </a:solidFill>
                <a:latin typeface="Arial Narrow"/>
                <a:cs typeface="Arial Narrow"/>
              </a:rPr>
              <a:t>Langman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2079625" y="1858335"/>
            <a:ext cx="1106841" cy="466427"/>
            <a:chOff x="507046" y="3634424"/>
            <a:chExt cx="1257639" cy="549865"/>
          </a:xfrm>
        </p:grpSpPr>
        <p:sp>
          <p:nvSpPr>
            <p:cNvPr id="63" name="Snip Same Side Corner Rectangle 6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IL10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P22301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69" name="Elbow Connector 68"/>
          <p:cNvCxnSpPr/>
          <p:nvPr/>
        </p:nvCxnSpPr>
        <p:spPr bwMode="auto">
          <a:xfrm rot="16200000" flipH="1">
            <a:off x="3276638" y="2440898"/>
            <a:ext cx="1256316" cy="477453"/>
          </a:xfrm>
          <a:prstGeom prst="bentConnector3">
            <a:avLst>
              <a:gd name="adj1" fmla="val 99871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81" name="Group 80"/>
          <p:cNvGrpSpPr/>
          <p:nvPr/>
        </p:nvGrpSpPr>
        <p:grpSpPr>
          <a:xfrm>
            <a:off x="4354904" y="2936266"/>
            <a:ext cx="715674" cy="246221"/>
            <a:chOff x="7620676" y="5024219"/>
            <a:chExt cx="862158" cy="350482"/>
          </a:xfrm>
        </p:grpSpPr>
        <p:sp>
          <p:nvSpPr>
            <p:cNvPr id="82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3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+Y496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4354904" y="2750399"/>
            <a:ext cx="715674" cy="246221"/>
            <a:chOff x="7620676" y="5024219"/>
            <a:chExt cx="862158" cy="350482"/>
          </a:xfrm>
        </p:grpSpPr>
        <p:sp>
          <p:nvSpPr>
            <p:cNvPr id="86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1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+Y446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6369721" y="1820506"/>
            <a:ext cx="1015712" cy="461921"/>
            <a:chOff x="537046" y="349955"/>
            <a:chExt cx="1154094" cy="544552"/>
          </a:xfrm>
        </p:grpSpPr>
        <p:sp>
          <p:nvSpPr>
            <p:cNvPr id="93" name="Rounded Rectangle 92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4" name="Rectangle 93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JAK1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P23458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6369721" y="2329273"/>
            <a:ext cx="1015712" cy="461921"/>
            <a:chOff x="537046" y="349955"/>
            <a:chExt cx="1154094" cy="544552"/>
          </a:xfrm>
        </p:grpSpPr>
        <p:sp>
          <p:nvSpPr>
            <p:cNvPr id="96" name="Rounded Rectangle 95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7" name="Rectangle 96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Tyk2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P29597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cxnSp>
        <p:nvCxnSpPr>
          <p:cNvPr id="98" name="Elbow Connector 97"/>
          <p:cNvCxnSpPr>
            <a:stCxn id="94" idx="1"/>
            <a:endCxn id="91" idx="3"/>
          </p:cNvCxnSpPr>
          <p:nvPr/>
        </p:nvCxnSpPr>
        <p:spPr bwMode="auto">
          <a:xfrm rot="10800000" flipV="1">
            <a:off x="5070579" y="2051466"/>
            <a:ext cx="1299143" cy="822043"/>
          </a:xfrm>
          <a:prstGeom prst="bentConnector3">
            <a:avLst>
              <a:gd name="adj1" fmla="val 59124"/>
            </a:avLst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0" name="Elbow Connector 99"/>
          <p:cNvCxnSpPr/>
          <p:nvPr/>
        </p:nvCxnSpPr>
        <p:spPr bwMode="auto">
          <a:xfrm rot="10800000" flipV="1">
            <a:off x="5070579" y="2543299"/>
            <a:ext cx="1299143" cy="499143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01" name="Group 100"/>
          <p:cNvGrpSpPr/>
          <p:nvPr/>
        </p:nvGrpSpPr>
        <p:grpSpPr>
          <a:xfrm>
            <a:off x="2062691" y="3148520"/>
            <a:ext cx="1106841" cy="466427"/>
            <a:chOff x="507046" y="3634424"/>
            <a:chExt cx="1257639" cy="549865"/>
          </a:xfrm>
        </p:grpSpPr>
        <p:sp>
          <p:nvSpPr>
            <p:cNvPr id="102" name="Snip Same Side Corner Rectangle 10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IL10RB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Q08334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04" name="Elbow Connector 103"/>
          <p:cNvCxnSpPr/>
          <p:nvPr/>
        </p:nvCxnSpPr>
        <p:spPr bwMode="auto">
          <a:xfrm>
            <a:off x="3127197" y="3231581"/>
            <a:ext cx="1052159" cy="214224"/>
          </a:xfrm>
          <a:prstGeom prst="bentConnector3">
            <a:avLst>
              <a:gd name="adj1" fmla="val 39539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284799" y="1532057"/>
            <a:ext cx="10777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F777"/>
                </a:solidFill>
                <a:latin typeface="Arial"/>
                <a:cs typeface="Arial"/>
              </a:rPr>
              <a:t>LIGAND</a:t>
            </a:r>
            <a:endParaRPr lang="en-US" sz="1200" dirty="0">
              <a:solidFill>
                <a:srgbClr val="FFF777"/>
              </a:solidFill>
              <a:latin typeface="Arial"/>
              <a:cs typeface="Arial"/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 flipH="1">
            <a:off x="3177999" y="2051464"/>
            <a:ext cx="488070" cy="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8903</TotalTime>
  <Words>29</Words>
  <Application>Microsoft Macintosh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85</cp:revision>
  <dcterms:created xsi:type="dcterms:W3CDTF">2014-02-16T01:31:59Z</dcterms:created>
  <dcterms:modified xsi:type="dcterms:W3CDTF">2016-03-23T03:47:12Z</dcterms:modified>
</cp:coreProperties>
</file>