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71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160456" y="3174020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IL10RA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Q13651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174062" y="129907"/>
            <a:ext cx="48852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Interleukin-10 Receptor Subunit-Alpha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50276" y="123852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Q13651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64421" y="6452215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079625" y="1858335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P22301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9" name="Elbow Connector 68"/>
          <p:cNvCxnSpPr/>
          <p:nvPr/>
        </p:nvCxnSpPr>
        <p:spPr bwMode="auto">
          <a:xfrm rot="16200000" flipH="1">
            <a:off x="3276638" y="2440898"/>
            <a:ext cx="1256316" cy="477453"/>
          </a:xfrm>
          <a:prstGeom prst="bentConnector3">
            <a:avLst>
              <a:gd name="adj1" fmla="val 9987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4354904" y="2936266"/>
            <a:ext cx="715674" cy="246221"/>
            <a:chOff x="7620676" y="5024219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354904" y="2750399"/>
            <a:ext cx="715674" cy="246221"/>
            <a:chOff x="7620676" y="5024219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+Y446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369721" y="1820506"/>
            <a:ext cx="1015712" cy="461921"/>
            <a:chOff x="537046" y="349955"/>
            <a:chExt cx="1154094" cy="544552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369721" y="2329273"/>
            <a:ext cx="1015712" cy="461921"/>
            <a:chOff x="537046" y="349955"/>
            <a:chExt cx="1154094" cy="544552"/>
          </a:xfrm>
        </p:grpSpPr>
        <p:sp>
          <p:nvSpPr>
            <p:cNvPr id="96" name="Rounded Rectangle 9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Tyk2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P29597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98" name="Elbow Connector 97"/>
          <p:cNvCxnSpPr>
            <a:stCxn id="94" idx="1"/>
            <a:endCxn id="91" idx="3"/>
          </p:cNvCxnSpPr>
          <p:nvPr/>
        </p:nvCxnSpPr>
        <p:spPr bwMode="auto">
          <a:xfrm rot="10800000" flipV="1">
            <a:off x="5070579" y="2051466"/>
            <a:ext cx="1299143" cy="822043"/>
          </a:xfrm>
          <a:prstGeom prst="bentConnector3">
            <a:avLst>
              <a:gd name="adj1" fmla="val 59124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 bwMode="auto">
          <a:xfrm rot="10800000" flipV="1">
            <a:off x="5070579" y="2543299"/>
            <a:ext cx="1299143" cy="49914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2062691" y="3148520"/>
            <a:ext cx="1106841" cy="466427"/>
            <a:chOff x="507046" y="3634424"/>
            <a:chExt cx="1257639" cy="549865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IL10RB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Q08334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4" name="Elbow Connector 103"/>
          <p:cNvCxnSpPr/>
          <p:nvPr/>
        </p:nvCxnSpPr>
        <p:spPr bwMode="auto">
          <a:xfrm>
            <a:off x="3127197" y="3231581"/>
            <a:ext cx="1052159" cy="214224"/>
          </a:xfrm>
          <a:prstGeom prst="bentConnector3">
            <a:avLst>
              <a:gd name="adj1" fmla="val 39539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84799" y="1532057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3177999" y="2051464"/>
            <a:ext cx="488070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8903</TotalTime>
  <Words>29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85</cp:revision>
  <dcterms:created xsi:type="dcterms:W3CDTF">2014-02-16T01:31:59Z</dcterms:created>
  <dcterms:modified xsi:type="dcterms:W3CDTF">2016-03-23T03:47:12Z</dcterms:modified>
</cp:coreProperties>
</file>