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00"/>
    <a:srgbClr val="AB743D"/>
    <a:srgbClr val="00C100"/>
    <a:srgbClr val="8EB8D8"/>
    <a:srgbClr val="FFF777"/>
    <a:srgbClr val="90B1D0"/>
    <a:srgbClr val="00AD00"/>
    <a:srgbClr val="A5ADCB"/>
    <a:srgbClr val="7298BD"/>
    <a:srgbClr val="672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917" autoAdjust="0"/>
  </p:normalViewPr>
  <p:slideViewPr>
    <p:cSldViewPr snapToGrid="0" snapToObjects="1">
      <p:cViewPr>
        <p:scale>
          <a:sx n="125" d="100"/>
          <a:sy n="125" d="100"/>
        </p:scale>
        <p:origin x="-944" y="-6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2" name="Picture 10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3" name="Text Box 173"/>
          <p:cNvSpPr txBox="1">
            <a:spLocks noChangeArrowheads="1"/>
          </p:cNvSpPr>
          <p:nvPr userDrawn="1"/>
        </p:nvSpPr>
        <p:spPr bwMode="auto">
          <a:xfrm>
            <a:off x="238953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104" name="Group 103"/>
          <p:cNvGrpSpPr/>
          <p:nvPr userDrawn="1"/>
        </p:nvGrpSpPr>
        <p:grpSpPr>
          <a:xfrm>
            <a:off x="1546755" y="5682356"/>
            <a:ext cx="6540875" cy="782825"/>
            <a:chOff x="1546755" y="5682356"/>
            <a:chExt cx="6540875" cy="782825"/>
          </a:xfrm>
        </p:grpSpPr>
        <p:grpSp>
          <p:nvGrpSpPr>
            <p:cNvPr id="105" name="Group 10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140" name="Rounded Rectangle 13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41" name="Rectangle 14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06" name="Group 10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138" name="Rounded Rectangle 13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107" name="Rounded Rectangle 10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9" name="Snip Same Side Corner Rectangle 10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111" name="Group 11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136" name="Snip Same Side Corner Rectangle 13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112" name="Group 11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134" name="Snip Same Side Corner Rectangle 13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5" name="TextBox 13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132" name="Snip Same Side Corner Rectangle 13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114" name="Group 11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130" name="Snip Same Side Corner Rectangle 12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115" name="Elbow Connector 11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6" name="Elbow Connector 11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7" name="Elbow Connector 11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8" name="Elbow Connector 11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9" name="Elbow Connector 11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0" name="Elbow Connector 11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1" name="TextBox 12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127" name="Elbow Connector 12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28" name="TextBox 12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163697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  <p:sp>
        <p:nvSpPr>
          <p:cNvPr id="142" name="TextBox 141"/>
          <p:cNvSpPr txBox="1"/>
          <p:nvPr userDrawn="1"/>
        </p:nvSpPr>
        <p:spPr>
          <a:xfrm>
            <a:off x="6954350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Dr. Steven 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5390202" y="4064232"/>
            <a:ext cx="1106841" cy="466427"/>
            <a:chOff x="507046" y="2817700"/>
            <a:chExt cx="1257639" cy="549865"/>
          </a:xfrm>
        </p:grpSpPr>
        <p:sp>
          <p:nvSpPr>
            <p:cNvPr id="20" name="Snip Same Side Corner Rectangle 19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STAT1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P42224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5574979" y="3826280"/>
            <a:ext cx="715674" cy="246221"/>
            <a:chOff x="7630676" y="5317355"/>
            <a:chExt cx="862158" cy="350482"/>
          </a:xfrm>
        </p:grpSpPr>
        <p:sp>
          <p:nvSpPr>
            <p:cNvPr id="55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56" name="Text Box 157"/>
            <p:cNvSpPr txBox="1">
              <a:spLocks noChangeArrowheads="1"/>
            </p:cNvSpPr>
            <p:nvPr/>
          </p:nvSpPr>
          <p:spPr bwMode="auto">
            <a:xfrm>
              <a:off x="7630676" y="5317355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-S727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001553" y="104506"/>
            <a:ext cx="4940818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Calcium/</a:t>
            </a:r>
            <a:r>
              <a:rPr lang="en-US" sz="2600" dirty="0" err="1" smtClean="0">
                <a:solidFill>
                  <a:srgbClr val="FFBB07"/>
                </a:solidFill>
                <a:latin typeface="Arial Narrow" charset="0"/>
              </a:rPr>
              <a:t>Calmodulin</a:t>
            </a: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-dependent Protein-serine Kinase 2 Gamma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Q13555 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4076648" y="3048162"/>
            <a:ext cx="1015712" cy="461921"/>
            <a:chOff x="550901" y="1139280"/>
            <a:chExt cx="1154094" cy="544552"/>
          </a:xfrm>
        </p:grpSpPr>
        <p:sp>
          <p:nvSpPr>
            <p:cNvPr id="66" name="Rounded Rectangle 65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50901" y="1139280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CaMK2</a:t>
              </a:r>
              <a:r>
                <a:rPr lang="en-US" sz="1100" dirty="0" smtClean="0">
                  <a:solidFill>
                    <a:schemeClr val="bg1"/>
                  </a:solidFill>
                  <a:latin typeface="Symbol" charset="2"/>
                  <a:cs typeface="Symbol" charset="2"/>
                </a:rPr>
                <a:t>g</a:t>
              </a:r>
              <a:endParaRPr lang="en-US" sz="1100" dirty="0">
                <a:solidFill>
                  <a:schemeClr val="bg1"/>
                </a:solidFill>
                <a:latin typeface="Symbol" charset="2"/>
                <a:cs typeface="Symbol" charset="2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Q13555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4227905" y="2805903"/>
            <a:ext cx="715674" cy="246221"/>
            <a:chOff x="7592082" y="6020192"/>
            <a:chExt cx="862158" cy="350482"/>
          </a:xfrm>
        </p:grpSpPr>
        <p:sp>
          <p:nvSpPr>
            <p:cNvPr id="82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3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S319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4227905" y="2620847"/>
            <a:ext cx="715674" cy="246221"/>
            <a:chOff x="7620676" y="5024219"/>
            <a:chExt cx="862158" cy="350482"/>
          </a:xfrm>
        </p:grpSpPr>
        <p:sp>
          <p:nvSpPr>
            <p:cNvPr id="86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1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+T287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4227905" y="2436608"/>
            <a:ext cx="715674" cy="246221"/>
            <a:chOff x="7592082" y="6020192"/>
            <a:chExt cx="862158" cy="350482"/>
          </a:xfrm>
        </p:grpSpPr>
        <p:sp>
          <p:nvSpPr>
            <p:cNvPr id="9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4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S280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3" name="Elbow Connector 2"/>
          <p:cNvCxnSpPr/>
          <p:nvPr/>
        </p:nvCxnSpPr>
        <p:spPr bwMode="auto">
          <a:xfrm rot="16200000" flipV="1">
            <a:off x="4841523" y="2778281"/>
            <a:ext cx="535265" cy="466622"/>
          </a:xfrm>
          <a:prstGeom prst="bentConnector3">
            <a:avLst>
              <a:gd name="adj1" fmla="val 99035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" name="Straight Connector 17"/>
          <p:cNvCxnSpPr/>
          <p:nvPr/>
        </p:nvCxnSpPr>
        <p:spPr bwMode="auto">
          <a:xfrm flipH="1" flipV="1">
            <a:off x="5083894" y="3279123"/>
            <a:ext cx="268023" cy="10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5" name="Straight Connector 94"/>
          <p:cNvCxnSpPr/>
          <p:nvPr/>
        </p:nvCxnSpPr>
        <p:spPr bwMode="auto">
          <a:xfrm flipH="1">
            <a:off x="5067991" y="3205586"/>
            <a:ext cx="18237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7" name="Elbow Connector 26"/>
          <p:cNvCxnSpPr/>
          <p:nvPr/>
        </p:nvCxnSpPr>
        <p:spPr bwMode="auto">
          <a:xfrm rot="16200000" flipV="1">
            <a:off x="4721096" y="2693250"/>
            <a:ext cx="672310" cy="386230"/>
          </a:xfrm>
          <a:prstGeom prst="bentConnector3">
            <a:avLst>
              <a:gd name="adj1" fmla="val 99114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" name="Straight Arrow Connector 56"/>
          <p:cNvCxnSpPr/>
          <p:nvPr/>
        </p:nvCxnSpPr>
        <p:spPr bwMode="auto">
          <a:xfrm flipH="1">
            <a:off x="4881640" y="2932384"/>
            <a:ext cx="35625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96" name="Group 95"/>
          <p:cNvGrpSpPr/>
          <p:nvPr/>
        </p:nvGrpSpPr>
        <p:grpSpPr>
          <a:xfrm>
            <a:off x="2336997" y="3026823"/>
            <a:ext cx="1106841" cy="466427"/>
            <a:chOff x="507046" y="3634424"/>
            <a:chExt cx="1257639" cy="549865"/>
          </a:xfrm>
        </p:grpSpPr>
        <p:sp>
          <p:nvSpPr>
            <p:cNvPr id="97" name="Snip Same Side Corner Rectangle 9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Calmodulin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P62158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100" name="Rounded Rectangle 99"/>
          <p:cNvSpPr/>
          <p:nvPr/>
        </p:nvSpPr>
        <p:spPr bwMode="auto">
          <a:xfrm>
            <a:off x="959560" y="3178193"/>
            <a:ext cx="529127" cy="215385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947535" y="3125335"/>
            <a:ext cx="5506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Ca</a:t>
            </a:r>
            <a:r>
              <a:rPr lang="en-US" sz="1400" baseline="30000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2+</a:t>
            </a:r>
            <a:endParaRPr lang="en-US" sz="1400" baseline="30000" dirty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102" name="Straight Arrow Connector 101"/>
          <p:cNvCxnSpPr/>
          <p:nvPr/>
        </p:nvCxnSpPr>
        <p:spPr bwMode="auto">
          <a:xfrm>
            <a:off x="3435371" y="3274717"/>
            <a:ext cx="640192" cy="450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3" name="Straight Arrow Connector 102"/>
          <p:cNvCxnSpPr/>
          <p:nvPr/>
        </p:nvCxnSpPr>
        <p:spPr bwMode="auto">
          <a:xfrm>
            <a:off x="1585818" y="3279224"/>
            <a:ext cx="74441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1" name="Elbow Connector 10"/>
          <p:cNvCxnSpPr/>
          <p:nvPr/>
        </p:nvCxnSpPr>
        <p:spPr bwMode="auto">
          <a:xfrm rot="16200000" flipH="1">
            <a:off x="5217472" y="3493171"/>
            <a:ext cx="589683" cy="339693"/>
          </a:xfrm>
          <a:prstGeom prst="bentConnector3">
            <a:avLst>
              <a:gd name="adj1" fmla="val 98817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" name="Straight Connector 25"/>
          <p:cNvCxnSpPr/>
          <p:nvPr/>
        </p:nvCxnSpPr>
        <p:spPr bwMode="auto">
          <a:xfrm flipH="1">
            <a:off x="5100827" y="3368177"/>
            <a:ext cx="25109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" name="Elbow Connector 36"/>
          <p:cNvCxnSpPr/>
          <p:nvPr/>
        </p:nvCxnSpPr>
        <p:spPr bwMode="auto">
          <a:xfrm rot="16200000" flipH="1">
            <a:off x="6405367" y="2316615"/>
            <a:ext cx="411641" cy="169333"/>
          </a:xfrm>
          <a:prstGeom prst="bentConnector3">
            <a:avLst>
              <a:gd name="adj1" fmla="val -3477"/>
            </a:avLst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38" name="Group 37"/>
          <p:cNvGrpSpPr/>
          <p:nvPr/>
        </p:nvGrpSpPr>
        <p:grpSpPr>
          <a:xfrm>
            <a:off x="5468371" y="1913784"/>
            <a:ext cx="1106841" cy="464212"/>
            <a:chOff x="3740102" y="2066168"/>
            <a:chExt cx="1257639" cy="547253"/>
          </a:xfrm>
        </p:grpSpPr>
        <p:sp>
          <p:nvSpPr>
            <p:cNvPr id="39" name="Rounded Rectangle 38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CTDSPL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O15194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3" name="Straight Arrow Connector 12"/>
          <p:cNvCxnSpPr/>
          <p:nvPr/>
        </p:nvCxnSpPr>
        <p:spPr bwMode="auto">
          <a:xfrm flipH="1">
            <a:off x="4884310" y="2601012"/>
            <a:ext cx="1828478" cy="9509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oval" w="lg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825</TotalTime>
  <Words>30</Words>
  <Application>Microsoft Macintosh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62</cp:revision>
  <dcterms:created xsi:type="dcterms:W3CDTF">2014-02-16T01:31:59Z</dcterms:created>
  <dcterms:modified xsi:type="dcterms:W3CDTF">2016-03-16T02:46:13Z</dcterms:modified>
</cp:coreProperties>
</file>