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79" autoAdjust="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14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</a:t>
            </a:r>
            <a:r>
              <a:rPr lang="en-US" sz="2600" smtClean="0">
                <a:solidFill>
                  <a:srgbClr val="FFBB07"/>
                </a:solidFill>
                <a:latin typeface="Arial Narrow" charset="0"/>
              </a:rPr>
              <a:t>2 Beta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Q13554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217753" y="2413137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Q13554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369010" y="2170878"/>
            <a:ext cx="715674" cy="246221"/>
            <a:chOff x="7592082" y="6020192"/>
            <a:chExt cx="862158" cy="350482"/>
          </a:xfrm>
        </p:grpSpPr>
        <p:sp>
          <p:nvSpPr>
            <p:cNvPr id="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369010" y="1791081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377471" y="1984598"/>
            <a:ext cx="715674" cy="246221"/>
            <a:chOff x="7592082" y="6020192"/>
            <a:chExt cx="862158" cy="350482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16200000" flipV="1">
            <a:off x="4716273" y="2231801"/>
            <a:ext cx="1084906" cy="449688"/>
          </a:xfrm>
          <a:prstGeom prst="bentConnector3">
            <a:avLst>
              <a:gd name="adj1" fmla="val 9994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>
            <a:endCxn id="69" idx="3"/>
          </p:cNvCxnSpPr>
          <p:nvPr/>
        </p:nvCxnSpPr>
        <p:spPr bwMode="auto">
          <a:xfrm flipH="1">
            <a:off x="5233465" y="2644098"/>
            <a:ext cx="2501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flipH="1">
            <a:off x="5209096" y="2562094"/>
            <a:ext cx="1823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Elbow Connector 26"/>
          <p:cNvCxnSpPr/>
          <p:nvPr/>
        </p:nvCxnSpPr>
        <p:spPr bwMode="auto">
          <a:xfrm rot="16200000" flipV="1">
            <a:off x="4983908" y="2164330"/>
            <a:ext cx="447738" cy="364724"/>
          </a:xfrm>
          <a:prstGeom prst="bentConnector3">
            <a:avLst>
              <a:gd name="adj1" fmla="val 9916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Arrow Connector 56"/>
          <p:cNvCxnSpPr/>
          <p:nvPr/>
        </p:nvCxnSpPr>
        <p:spPr bwMode="auto">
          <a:xfrm flipH="1">
            <a:off x="5022745" y="2297359"/>
            <a:ext cx="3562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6" name="Group 95"/>
          <p:cNvGrpSpPr/>
          <p:nvPr/>
        </p:nvGrpSpPr>
        <p:grpSpPr>
          <a:xfrm>
            <a:off x="2478102" y="2391798"/>
            <a:ext cx="1106841" cy="466427"/>
            <a:chOff x="507046" y="3634424"/>
            <a:chExt cx="1257639" cy="549865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Calmodulin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00" name="Rounded Rectangle 99"/>
          <p:cNvSpPr/>
          <p:nvPr/>
        </p:nvSpPr>
        <p:spPr bwMode="auto">
          <a:xfrm>
            <a:off x="1100665" y="2543168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088640" y="2490310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2" name="Straight Arrow Connector 101"/>
          <p:cNvCxnSpPr/>
          <p:nvPr/>
        </p:nvCxnSpPr>
        <p:spPr bwMode="auto">
          <a:xfrm>
            <a:off x="3576476" y="2639692"/>
            <a:ext cx="640192" cy="45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1726923" y="2644199"/>
            <a:ext cx="7444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4" name="Group 103"/>
          <p:cNvGrpSpPr/>
          <p:nvPr/>
        </p:nvGrpSpPr>
        <p:grpSpPr>
          <a:xfrm>
            <a:off x="4233602" y="4198418"/>
            <a:ext cx="1015712" cy="461921"/>
            <a:chOff x="550901" y="1139280"/>
            <a:chExt cx="1154094" cy="544552"/>
          </a:xfrm>
        </p:grpSpPr>
        <p:sp>
          <p:nvSpPr>
            <p:cNvPr id="105" name="Rounded Rectangle 10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Q9UQM7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384859" y="3973093"/>
            <a:ext cx="715674" cy="246221"/>
            <a:chOff x="7592082" y="6020192"/>
            <a:chExt cx="862158" cy="350482"/>
          </a:xfrm>
        </p:grpSpPr>
        <p:sp>
          <p:nvSpPr>
            <p:cNvPr id="1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384859" y="3804971"/>
            <a:ext cx="715674" cy="246221"/>
            <a:chOff x="7620676" y="5024219"/>
            <a:chExt cx="862158" cy="350482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2376305" y="4200955"/>
            <a:ext cx="1278466" cy="445087"/>
            <a:chOff x="402833" y="1139280"/>
            <a:chExt cx="1452645" cy="524707"/>
          </a:xfrm>
        </p:grpSpPr>
        <p:sp>
          <p:nvSpPr>
            <p:cNvPr id="117" name="Rounded Rectangle 11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02833" y="1139280"/>
              <a:ext cx="1452645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AMPK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1/PRKAA1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2657875" y="3985316"/>
            <a:ext cx="715674" cy="246221"/>
            <a:chOff x="7620676" y="5024219"/>
            <a:chExt cx="862158" cy="350482"/>
          </a:xfrm>
        </p:grpSpPr>
        <p:sp>
          <p:nvSpPr>
            <p:cNvPr id="1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901535" y="4189032"/>
            <a:ext cx="1106841" cy="466427"/>
            <a:chOff x="473789" y="5344549"/>
            <a:chExt cx="1257639" cy="549865"/>
          </a:xfrm>
        </p:grpSpPr>
        <p:sp>
          <p:nvSpPr>
            <p:cNvPr id="126" name="Snip Same Side Corner Rectangle 125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LRRC7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Q96NW7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6100669" y="3963209"/>
            <a:ext cx="715674" cy="246221"/>
            <a:chOff x="7592082" y="6020192"/>
            <a:chExt cx="862158" cy="350482"/>
          </a:xfrm>
        </p:grpSpPr>
        <p:sp>
          <p:nvSpPr>
            <p:cNvPr id="1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S1439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6" name="Elbow Connector 5"/>
          <p:cNvCxnSpPr/>
          <p:nvPr/>
        </p:nvCxnSpPr>
        <p:spPr bwMode="auto">
          <a:xfrm rot="10800000" flipV="1">
            <a:off x="3874905" y="2999098"/>
            <a:ext cx="1617132" cy="1108310"/>
          </a:xfrm>
          <a:prstGeom prst="bentConnector3">
            <a:avLst>
              <a:gd name="adj1" fmla="val 10026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3285901" y="4102637"/>
            <a:ext cx="5974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Straight Arrow Connector 130"/>
          <p:cNvCxnSpPr/>
          <p:nvPr/>
        </p:nvCxnSpPr>
        <p:spPr bwMode="auto">
          <a:xfrm flipH="1">
            <a:off x="3877791" y="3934078"/>
            <a:ext cx="5974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/>
          <p:nvPr/>
        </p:nvCxnSpPr>
        <p:spPr bwMode="auto">
          <a:xfrm rot="16200000" flipH="1">
            <a:off x="4730547" y="3219015"/>
            <a:ext cx="1536946" cy="223103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2" name="Straight Arrow Connector 131"/>
          <p:cNvCxnSpPr/>
          <p:nvPr/>
        </p:nvCxnSpPr>
        <p:spPr bwMode="auto">
          <a:xfrm flipH="1">
            <a:off x="5011859" y="4102183"/>
            <a:ext cx="11862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723</TotalTime>
  <Words>38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59</cp:revision>
  <dcterms:created xsi:type="dcterms:W3CDTF">2014-02-16T01:31:59Z</dcterms:created>
  <dcterms:modified xsi:type="dcterms:W3CDTF">2016-03-16T02:45:19Z</dcterms:modified>
</cp:coreProperties>
</file>