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783F"/>
    <a:srgbClr val="969600"/>
    <a:srgbClr val="AB743D"/>
    <a:srgbClr val="00C100"/>
    <a:srgbClr val="8EB8D8"/>
    <a:srgbClr val="FFF777"/>
    <a:srgbClr val="90B1D0"/>
    <a:srgbClr val="00AD00"/>
    <a:srgbClr val="A5ADCB"/>
    <a:srgbClr val="7298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5179" autoAdjust="0"/>
  </p:normalViewPr>
  <p:slideViewPr>
    <p:cSldViewPr snapToGrid="0" snapToObjects="1">
      <p:cViewPr>
        <p:scale>
          <a:sx n="125" d="100"/>
          <a:sy n="125" d="100"/>
        </p:scale>
        <p:origin x="-1432" y="-5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1" name="Picture 17"/>
          <p:cNvPicPr>
            <a:picLocks noChangeAspect="1" noChangeArrowheads="1"/>
          </p:cNvPicPr>
          <p:nvPr userDrawn="1"/>
        </p:nvPicPr>
        <p:blipFill>
          <a:blip r:embed="rId1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2" name="Picture 51"/>
          <p:cNvPicPr>
            <a:picLocks noChangeAspect="1" noChangeArrowheads="1"/>
          </p:cNvPicPr>
          <p:nvPr userDrawn="1"/>
        </p:nvPicPr>
        <p:blipFill>
          <a:blip r:embed="rId1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3" name="Text Box 173"/>
          <p:cNvSpPr txBox="1">
            <a:spLocks noChangeArrowheads="1"/>
          </p:cNvSpPr>
          <p:nvPr userDrawn="1"/>
        </p:nvSpPr>
        <p:spPr bwMode="auto">
          <a:xfrm>
            <a:off x="2257458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54" name="Group 53"/>
          <p:cNvGrpSpPr/>
          <p:nvPr userDrawn="1"/>
        </p:nvGrpSpPr>
        <p:grpSpPr>
          <a:xfrm>
            <a:off x="1504891" y="5682356"/>
            <a:ext cx="6582739" cy="782825"/>
            <a:chOff x="1504891" y="5682356"/>
            <a:chExt cx="6582739" cy="782825"/>
          </a:xfrm>
        </p:grpSpPr>
        <p:grpSp>
          <p:nvGrpSpPr>
            <p:cNvPr id="55" name="Group 5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90" name="Rounded Rectangle 8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88" name="Rounded Rectangle 8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57" name="Rounded Rectangle 5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59" name="Snip Same Side Corner Rectangle 5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86" name="Snip Same Side Corner Rectangle 8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84" name="Snip Same Side Corner Rectangle 8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63" name="Group 6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82" name="Snip Same Side Corner Rectangle 8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64" name="Group 6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80" name="Snip Same Side Corner Rectangle 7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65" name="Elbow Connector 6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6" name="Elbow Connector 6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7" name="Elbow Connector 6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8" name="Elbow Connector 6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9" name="Elbow Connector 6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0" name="Elbow Connector 6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77" name="Elbow Connector 7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78" name="TextBox 7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150489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258733" y="124826"/>
            <a:ext cx="468363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Prostaglandin D2 Receptor</a:t>
            </a:r>
            <a:endParaRPr lang="en-US" sz="26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132319"/>
            <a:ext cx="494081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Q13258</a:t>
            </a:r>
            <a:endParaRPr lang="en-US" sz="26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6925573" y="6469149"/>
            <a:ext cx="19948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Prepared by Veronique LeBlanc</a:t>
            </a:r>
            <a:endParaRPr lang="en-US" sz="12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4089954" y="3087943"/>
            <a:ext cx="1106841" cy="466427"/>
            <a:chOff x="507046" y="3634424"/>
            <a:chExt cx="1257639" cy="549865"/>
          </a:xfrm>
        </p:grpSpPr>
        <p:sp>
          <p:nvSpPr>
            <p:cNvPr id="63" name="Snip Same Side Corner Rectangle 6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PTGDR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Q13258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2226533" y="2364357"/>
            <a:ext cx="1106841" cy="466427"/>
            <a:chOff x="507046" y="3634424"/>
            <a:chExt cx="1257639" cy="549865"/>
          </a:xfrm>
        </p:grpSpPr>
        <p:sp>
          <p:nvSpPr>
            <p:cNvPr id="81" name="Snip Same Side Corner Rectangle 8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ANKRD13C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Q8N6S4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83" name="Elbow Connector 82"/>
          <p:cNvCxnSpPr/>
          <p:nvPr/>
        </p:nvCxnSpPr>
        <p:spPr bwMode="auto">
          <a:xfrm>
            <a:off x="3273178" y="2516949"/>
            <a:ext cx="882245" cy="714229"/>
          </a:xfrm>
          <a:prstGeom prst="bentConnector3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85" name="Group 84"/>
          <p:cNvGrpSpPr/>
          <p:nvPr/>
        </p:nvGrpSpPr>
        <p:grpSpPr>
          <a:xfrm>
            <a:off x="2226533" y="3721972"/>
            <a:ext cx="1106841" cy="466427"/>
            <a:chOff x="507046" y="4525112"/>
            <a:chExt cx="1257639" cy="549865"/>
          </a:xfrm>
        </p:grpSpPr>
        <p:sp>
          <p:nvSpPr>
            <p:cNvPr id="86" name="Snip Same Side Corner Rectangle 85"/>
            <p:cNvSpPr/>
            <p:nvPr/>
          </p:nvSpPr>
          <p:spPr bwMode="auto">
            <a:xfrm>
              <a:off x="595865" y="4525112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02B61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507046" y="4530424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PTGDS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C5F2C6"/>
                  </a:solidFill>
                  <a:latin typeface="Arial" charset="0"/>
                </a:rPr>
                <a:t>P41222</a:t>
              </a:r>
              <a:endParaRPr lang="en-US" sz="1050" dirty="0">
                <a:solidFill>
                  <a:srgbClr val="C5F2C6"/>
                </a:solidFill>
              </a:endParaRPr>
            </a:p>
          </p:txBody>
        </p:sp>
      </p:grpSp>
      <p:cxnSp>
        <p:nvCxnSpPr>
          <p:cNvPr id="92" name="Elbow Connector 91"/>
          <p:cNvCxnSpPr/>
          <p:nvPr/>
        </p:nvCxnSpPr>
        <p:spPr bwMode="auto">
          <a:xfrm rot="10800000" flipV="1">
            <a:off x="3285566" y="3237446"/>
            <a:ext cx="396000" cy="612000"/>
          </a:xfrm>
          <a:prstGeom prst="bentConnector3">
            <a:avLst>
              <a:gd name="adj1" fmla="val -7727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5546428" y="2642856"/>
            <a:ext cx="1340126" cy="445087"/>
            <a:chOff x="371271" y="1139280"/>
            <a:chExt cx="1522707" cy="524707"/>
          </a:xfrm>
        </p:grpSpPr>
        <p:sp>
          <p:nvSpPr>
            <p:cNvPr id="17" name="Rounded Rectangle 16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71271" y="1139280"/>
              <a:ext cx="1522707" cy="5147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ERK1/MAPK3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P27361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5563873" y="2154736"/>
            <a:ext cx="1340126" cy="445087"/>
            <a:chOff x="371271" y="1139280"/>
            <a:chExt cx="1522707" cy="524707"/>
          </a:xfrm>
        </p:grpSpPr>
        <p:sp>
          <p:nvSpPr>
            <p:cNvPr id="20" name="Rounded Rectangle 19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371271" y="1139280"/>
              <a:ext cx="1522707" cy="5147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ERK2/MAPK1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P28482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22" name="Elbow Connector 21"/>
          <p:cNvCxnSpPr/>
          <p:nvPr/>
        </p:nvCxnSpPr>
        <p:spPr bwMode="auto">
          <a:xfrm flipV="1">
            <a:off x="5138221" y="2373065"/>
            <a:ext cx="598891" cy="864000"/>
          </a:xfrm>
          <a:prstGeom prst="bentConnector3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4" name="Elbow Connector 23"/>
          <p:cNvCxnSpPr/>
          <p:nvPr/>
        </p:nvCxnSpPr>
        <p:spPr bwMode="auto">
          <a:xfrm flipV="1">
            <a:off x="5437666" y="2856527"/>
            <a:ext cx="299446" cy="127973"/>
          </a:xfrm>
          <a:prstGeom prst="bentConnector3">
            <a:avLst>
              <a:gd name="adj1" fmla="val 3347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859</TotalTime>
  <Words>24</Words>
  <Application>Microsoft Macintosh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85</cp:revision>
  <dcterms:created xsi:type="dcterms:W3CDTF">2014-02-16T01:31:59Z</dcterms:created>
  <dcterms:modified xsi:type="dcterms:W3CDTF">2016-03-23T03:44:00Z</dcterms:modified>
</cp:coreProperties>
</file>