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406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5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2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" name="Picture 10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5" name="Group 10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8" name="Rounded Rectangle 10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0" name="Snip Same Side Corner Rectangle 10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6" name="Elbow Connector 11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8" name="Elbow Connector 12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3" name="TextBox 14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5" name="Elbow Connector 584"/>
          <p:cNvCxnSpPr/>
          <p:nvPr/>
        </p:nvCxnSpPr>
        <p:spPr bwMode="auto">
          <a:xfrm>
            <a:off x="4970930" y="3891141"/>
            <a:ext cx="3891531" cy="206724"/>
          </a:xfrm>
          <a:prstGeom prst="bentConnector3">
            <a:avLst>
              <a:gd name="adj1" fmla="val 735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1672042" y="2696920"/>
            <a:ext cx="2568207" cy="3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" name="Straight Connector 361"/>
          <p:cNvCxnSpPr/>
          <p:nvPr/>
        </p:nvCxnSpPr>
        <p:spPr bwMode="auto">
          <a:xfrm flipH="1">
            <a:off x="4950424" y="3742606"/>
            <a:ext cx="1214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7" name="Elbow Connector 286"/>
          <p:cNvCxnSpPr/>
          <p:nvPr/>
        </p:nvCxnSpPr>
        <p:spPr bwMode="auto">
          <a:xfrm rot="10800000" flipV="1">
            <a:off x="5748860" y="1800387"/>
            <a:ext cx="2361022" cy="112317"/>
          </a:xfrm>
          <a:prstGeom prst="bentConnector3">
            <a:avLst>
              <a:gd name="adj1" fmla="val -25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2" name="Straight Connector 391"/>
          <p:cNvCxnSpPr/>
          <p:nvPr/>
        </p:nvCxnSpPr>
        <p:spPr bwMode="auto">
          <a:xfrm flipH="1">
            <a:off x="4950419" y="3818806"/>
            <a:ext cx="2123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Elbow Connector 359"/>
          <p:cNvCxnSpPr/>
          <p:nvPr/>
        </p:nvCxnSpPr>
        <p:spPr bwMode="auto">
          <a:xfrm>
            <a:off x="2094810" y="1213391"/>
            <a:ext cx="1427320" cy="742257"/>
          </a:xfrm>
          <a:prstGeom prst="bentConnector3">
            <a:avLst>
              <a:gd name="adj1" fmla="val 10042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Elbow Connector 63"/>
          <p:cNvCxnSpPr/>
          <p:nvPr/>
        </p:nvCxnSpPr>
        <p:spPr bwMode="auto">
          <a:xfrm rot="5400000">
            <a:off x="2909753" y="924580"/>
            <a:ext cx="453517" cy="41409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Elbow Connector 255"/>
          <p:cNvCxnSpPr/>
          <p:nvPr/>
        </p:nvCxnSpPr>
        <p:spPr bwMode="auto">
          <a:xfrm rot="5400000" flipH="1" flipV="1">
            <a:off x="3536652" y="1989928"/>
            <a:ext cx="1018664" cy="241269"/>
          </a:xfrm>
          <a:prstGeom prst="bentConnector3">
            <a:avLst>
              <a:gd name="adj1" fmla="val 1007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" name="Elbow Connector 2"/>
          <p:cNvCxnSpPr>
            <a:stCxn id="102" idx="3"/>
          </p:cNvCxnSpPr>
          <p:nvPr/>
        </p:nvCxnSpPr>
        <p:spPr bwMode="auto">
          <a:xfrm>
            <a:off x="1520328" y="1291950"/>
            <a:ext cx="148915" cy="264971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>
            <a:endCxn id="108" idx="3"/>
          </p:cNvCxnSpPr>
          <p:nvPr/>
        </p:nvCxnSpPr>
        <p:spPr bwMode="auto">
          <a:xfrm rot="10800000" flipV="1">
            <a:off x="4864033" y="1912705"/>
            <a:ext cx="885356" cy="750686"/>
          </a:xfrm>
          <a:prstGeom prst="bentConnector3">
            <a:avLst>
              <a:gd name="adj1" fmla="val 62432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4" name="Group 43"/>
          <p:cNvGrpSpPr/>
          <p:nvPr/>
        </p:nvGrpSpPr>
        <p:grpSpPr>
          <a:xfrm>
            <a:off x="6495310" y="2765396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EP300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Q09472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142723" y="3351933"/>
            <a:ext cx="715674" cy="253667"/>
            <a:chOff x="7592082" y="6033697"/>
            <a:chExt cx="862158" cy="361081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3" name="Elbow Connector 92"/>
          <p:cNvCxnSpPr/>
          <p:nvPr/>
        </p:nvCxnSpPr>
        <p:spPr bwMode="auto">
          <a:xfrm>
            <a:off x="2563869" y="926430"/>
            <a:ext cx="1060029" cy="255233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42284" y="104506"/>
            <a:ext cx="494081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5’AMP-activated Protein Kinase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Catalytic Subunit Alpha-1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50276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Q13131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992704" y="3527332"/>
            <a:ext cx="1015712" cy="545149"/>
            <a:chOff x="550901" y="1099352"/>
            <a:chExt cx="1154094" cy="642668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099352"/>
              <a:ext cx="1154094" cy="6426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PRKAA1/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AMPK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1/2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000634" y="4498502"/>
            <a:ext cx="1106841" cy="466427"/>
            <a:chOff x="507046" y="4525112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ACACB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O00763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7560694" y="3555494"/>
            <a:ext cx="1106841" cy="466427"/>
            <a:chOff x="507046" y="4525112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PFKFB2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O60825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73321" y="5097031"/>
            <a:ext cx="1106841" cy="466427"/>
            <a:chOff x="507046" y="4525112"/>
            <a:chExt cx="1257639" cy="549865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HMGCR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P04035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05" name="Group 404"/>
          <p:cNvGrpSpPr/>
          <p:nvPr/>
        </p:nvGrpSpPr>
        <p:grpSpPr>
          <a:xfrm>
            <a:off x="7570619" y="4492438"/>
            <a:ext cx="1106841" cy="466427"/>
            <a:chOff x="6214877" y="4527024"/>
            <a:chExt cx="1106841" cy="466427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6293046" y="4527024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214877" y="4531530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198242" y="1974854"/>
            <a:ext cx="1106841" cy="466427"/>
            <a:chOff x="507046" y="3634424"/>
            <a:chExt cx="1257639" cy="549865"/>
          </a:xfrm>
        </p:grpSpPr>
        <p:sp>
          <p:nvSpPr>
            <p:cNvPr id="134" name="Snip Same Side Corner Rectangle 1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TBC1D4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O60343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261479" y="3561200"/>
            <a:ext cx="1106841" cy="466427"/>
            <a:chOff x="473789" y="5344549"/>
            <a:chExt cx="1257639" cy="549865"/>
          </a:xfrm>
        </p:grpSpPr>
        <p:sp>
          <p:nvSpPr>
            <p:cNvPr id="137" name="Snip Same Side Corner Rectangle 13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Histone H2B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P33778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7548549" y="3026026"/>
            <a:ext cx="1106841" cy="466427"/>
            <a:chOff x="507046" y="4525112"/>
            <a:chExt cx="1257639" cy="549865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PFKFB3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Q16875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7766202" y="4269308"/>
            <a:ext cx="715674" cy="252517"/>
            <a:chOff x="7630676" y="5344549"/>
            <a:chExt cx="862158" cy="359444"/>
          </a:xfrm>
        </p:grpSpPr>
        <p:sp>
          <p:nvSpPr>
            <p:cNvPr id="15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2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6492415" y="3556945"/>
            <a:ext cx="1106841" cy="466427"/>
            <a:chOff x="7294103" y="4522073"/>
            <a:chExt cx="1106841" cy="466427"/>
          </a:xfrm>
        </p:grpSpPr>
        <p:sp>
          <p:nvSpPr>
            <p:cNvPr id="154" name="Snip Same Side Corner Rectangle 153"/>
            <p:cNvSpPr/>
            <p:nvPr/>
          </p:nvSpPr>
          <p:spPr bwMode="auto">
            <a:xfrm>
              <a:off x="7372272" y="4522073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7294103" y="4526579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687998" y="3333815"/>
            <a:ext cx="715674" cy="252517"/>
            <a:chOff x="7630676" y="5344549"/>
            <a:chExt cx="862158" cy="359444"/>
          </a:xfrm>
        </p:grpSpPr>
        <p:sp>
          <p:nvSpPr>
            <p:cNvPr id="15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8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-T198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690893" y="2556129"/>
            <a:ext cx="715674" cy="252517"/>
            <a:chOff x="7630676" y="5344549"/>
            <a:chExt cx="862158" cy="359444"/>
          </a:xfrm>
        </p:grpSpPr>
        <p:sp>
          <p:nvSpPr>
            <p:cNvPr id="16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1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2022712" y="4269308"/>
            <a:ext cx="715674" cy="258590"/>
            <a:chOff x="7620676" y="5030717"/>
            <a:chExt cx="862158" cy="368089"/>
          </a:xfrm>
        </p:grpSpPr>
        <p:sp>
          <p:nvSpPr>
            <p:cNvPr id="1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7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288485" y="3561200"/>
            <a:ext cx="1015712" cy="461921"/>
            <a:chOff x="550901" y="1139280"/>
            <a:chExt cx="1154094" cy="544552"/>
          </a:xfrm>
        </p:grpSpPr>
        <p:sp>
          <p:nvSpPr>
            <p:cNvPr id="169" name="Rounded Rectangle 16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eEF2K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O00418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5438390" y="3351933"/>
            <a:ext cx="715674" cy="258590"/>
            <a:chOff x="7620676" y="5030717"/>
            <a:chExt cx="862158" cy="368089"/>
          </a:xfrm>
        </p:grpSpPr>
        <p:sp>
          <p:nvSpPr>
            <p:cNvPr id="1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3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5434507" y="3181661"/>
            <a:ext cx="715674" cy="252517"/>
            <a:chOff x="7630676" y="5344549"/>
            <a:chExt cx="862158" cy="359444"/>
          </a:xfrm>
        </p:grpSpPr>
        <p:sp>
          <p:nvSpPr>
            <p:cNvPr id="17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6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5434501" y="3012315"/>
            <a:ext cx="715674" cy="252517"/>
            <a:chOff x="7630676" y="5344549"/>
            <a:chExt cx="862158" cy="359444"/>
          </a:xfrm>
        </p:grpSpPr>
        <p:sp>
          <p:nvSpPr>
            <p:cNvPr id="17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9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459030" y="3351933"/>
            <a:ext cx="715674" cy="258590"/>
            <a:chOff x="7620676" y="5030717"/>
            <a:chExt cx="862158" cy="368089"/>
          </a:xfrm>
        </p:grpSpPr>
        <p:sp>
          <p:nvSpPr>
            <p:cNvPr id="1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553612" y="2467193"/>
            <a:ext cx="1106841" cy="545149"/>
            <a:chOff x="507046" y="2783084"/>
            <a:chExt cx="1257639" cy="642670"/>
          </a:xfrm>
        </p:grpSpPr>
        <p:sp>
          <p:nvSpPr>
            <p:cNvPr id="187" name="Snip Same Side Corner Rectangle 18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07046" y="2783084"/>
              <a:ext cx="1257639" cy="6426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FOXO3/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FKHRL1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O43524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7550665" y="1967090"/>
            <a:ext cx="1106841" cy="466427"/>
            <a:chOff x="507046" y="2817700"/>
            <a:chExt cx="1257639" cy="549865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6495310" y="1971629"/>
            <a:ext cx="1106841" cy="466427"/>
            <a:chOff x="487806" y="3634424"/>
            <a:chExt cx="1257639" cy="549865"/>
          </a:xfrm>
        </p:grpSpPr>
        <p:sp>
          <p:nvSpPr>
            <p:cNvPr id="194" name="Snip Same Side Corner Rectangle 1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8780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TSC2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P49815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7547122" y="5122678"/>
            <a:ext cx="1106841" cy="466428"/>
            <a:chOff x="507046" y="3634424"/>
            <a:chExt cx="1257639" cy="549866"/>
          </a:xfrm>
        </p:grpSpPr>
        <p:sp>
          <p:nvSpPr>
            <p:cNvPr id="197" name="Snip Same Side Corner Rectangle 1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RPTOR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Q8N122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9" name="Straight Connector 198"/>
          <p:cNvCxnSpPr/>
          <p:nvPr/>
        </p:nvCxnSpPr>
        <p:spPr bwMode="auto">
          <a:xfrm>
            <a:off x="4773213" y="3497388"/>
            <a:ext cx="5031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4" name="Group 123"/>
          <p:cNvGrpSpPr/>
          <p:nvPr/>
        </p:nvGrpSpPr>
        <p:grpSpPr>
          <a:xfrm>
            <a:off x="1824122" y="5095853"/>
            <a:ext cx="1106841" cy="466428"/>
            <a:chOff x="507046" y="4525112"/>
            <a:chExt cx="1257639" cy="549866"/>
          </a:xfrm>
        </p:grpSpPr>
        <p:sp>
          <p:nvSpPr>
            <p:cNvPr id="125" name="Snip Same Side Corner Rectangle 12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07046" y="4530425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LIPE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Q05469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3942216" y="5098491"/>
            <a:ext cx="1159851" cy="458092"/>
            <a:chOff x="466056" y="3634424"/>
            <a:chExt cx="1317871" cy="540039"/>
          </a:xfrm>
        </p:grpSpPr>
        <p:sp>
          <p:nvSpPr>
            <p:cNvPr id="184" name="Snip Same Side Corner Rectangle 18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66056" y="3639736"/>
              <a:ext cx="1317871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TORC2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Q53ET0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5282802" y="5098490"/>
            <a:ext cx="1106841" cy="466427"/>
            <a:chOff x="507046" y="3634424"/>
            <a:chExt cx="1257639" cy="549865"/>
          </a:xfrm>
        </p:grpSpPr>
        <p:sp>
          <p:nvSpPr>
            <p:cNvPr id="205" name="Snip Same Side Corner Rectangle 2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CRY1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Q16526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5207008" y="2500306"/>
            <a:ext cx="1106841" cy="466427"/>
            <a:chOff x="507046" y="3634424"/>
            <a:chExt cx="1257639" cy="549865"/>
          </a:xfrm>
        </p:grpSpPr>
        <p:sp>
          <p:nvSpPr>
            <p:cNvPr id="208" name="Snip Same Side Corner Rectangle 2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2236717" y="1350581"/>
            <a:ext cx="1106841" cy="466427"/>
            <a:chOff x="507046" y="3634424"/>
            <a:chExt cx="1257639" cy="549865"/>
          </a:xfrm>
        </p:grpSpPr>
        <p:sp>
          <p:nvSpPr>
            <p:cNvPr id="211" name="Snip Same Side Corner Rectangle 2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PRKAG1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P54619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698872" y="1967586"/>
            <a:ext cx="1106841" cy="466427"/>
            <a:chOff x="507046" y="3634424"/>
            <a:chExt cx="1257639" cy="549865"/>
          </a:xfrm>
        </p:grpSpPr>
        <p:sp>
          <p:nvSpPr>
            <p:cNvPr id="214" name="Snip Same Side Corner Rectangle 2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PRKAG2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Q9UGJ0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2781083" y="1972582"/>
            <a:ext cx="1106841" cy="466427"/>
            <a:chOff x="507046" y="3634424"/>
            <a:chExt cx="1257639" cy="549865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PRKAG3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Q9UGI9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3942259" y="1349919"/>
            <a:ext cx="1106841" cy="466427"/>
            <a:chOff x="507046" y="3634424"/>
            <a:chExt cx="1257639" cy="549865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Q9Y478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3956315" y="1974581"/>
            <a:ext cx="1106841" cy="466427"/>
            <a:chOff x="507046" y="3634424"/>
            <a:chExt cx="1257639" cy="549865"/>
          </a:xfrm>
        </p:grpSpPr>
        <p:sp>
          <p:nvSpPr>
            <p:cNvPr id="224" name="Snip Same Side Corner Rectangle 2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O43741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0" name="Straight Connector 59"/>
          <p:cNvCxnSpPr/>
          <p:nvPr/>
        </p:nvCxnSpPr>
        <p:spPr bwMode="auto">
          <a:xfrm>
            <a:off x="1520327" y="1815361"/>
            <a:ext cx="14325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Straight Connector 231"/>
          <p:cNvCxnSpPr/>
          <p:nvPr/>
        </p:nvCxnSpPr>
        <p:spPr bwMode="auto">
          <a:xfrm>
            <a:off x="1523203" y="3409476"/>
            <a:ext cx="1403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3" name="Straight Connector 232"/>
          <p:cNvCxnSpPr/>
          <p:nvPr/>
        </p:nvCxnSpPr>
        <p:spPr bwMode="auto">
          <a:xfrm>
            <a:off x="1523197" y="3925957"/>
            <a:ext cx="1403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5" name="Group 84"/>
          <p:cNvGrpSpPr/>
          <p:nvPr/>
        </p:nvGrpSpPr>
        <p:grpSpPr>
          <a:xfrm>
            <a:off x="537207" y="2122210"/>
            <a:ext cx="1015712" cy="466428"/>
            <a:chOff x="550901" y="1143949"/>
            <a:chExt cx="1154094" cy="549865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50901" y="1149262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37207" y="1590584"/>
            <a:ext cx="1015712" cy="461921"/>
            <a:chOff x="550901" y="1139280"/>
            <a:chExt cx="1154094" cy="544552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BRSK2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Q8IWQ3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37207" y="1067425"/>
            <a:ext cx="1015712" cy="461921"/>
            <a:chOff x="550901" y="1139280"/>
            <a:chExt cx="1154094" cy="544552"/>
          </a:xfrm>
        </p:grpSpPr>
        <p:sp>
          <p:nvSpPr>
            <p:cNvPr id="102" name="Rounded Rectangle 10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BRSK1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Q8TDC3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537207" y="3191764"/>
            <a:ext cx="1015712" cy="461921"/>
            <a:chOff x="550901" y="1139280"/>
            <a:chExt cx="1154094" cy="544552"/>
          </a:xfrm>
        </p:grpSpPr>
        <p:sp>
          <p:nvSpPr>
            <p:cNvPr id="227" name="Rounded Rectangle 2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Q96RR4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7550665" y="1304596"/>
            <a:ext cx="1106841" cy="545149"/>
            <a:chOff x="3740102" y="2018959"/>
            <a:chExt cx="1257639" cy="642669"/>
          </a:xfrm>
        </p:grpSpPr>
        <p:sp>
          <p:nvSpPr>
            <p:cNvPr id="239" name="Rounded Rectangle 23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PPM1B/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PP2CB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O75688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6494533" y="1343766"/>
            <a:ext cx="1106841" cy="464212"/>
            <a:chOff x="3740102" y="2066168"/>
            <a:chExt cx="1257639" cy="547253"/>
          </a:xfrm>
        </p:grpSpPr>
        <p:sp>
          <p:nvSpPr>
            <p:cNvPr id="242" name="Rounded Rectangle 24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PPM1A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P35813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142723" y="3201767"/>
            <a:ext cx="715674" cy="246221"/>
            <a:chOff x="7592082" y="6020195"/>
            <a:chExt cx="862158" cy="350482"/>
          </a:xfrm>
        </p:grpSpPr>
        <p:sp>
          <p:nvSpPr>
            <p:cNvPr id="24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9" name="Text Box 160"/>
            <p:cNvSpPr txBox="1">
              <a:spLocks noChangeArrowheads="1"/>
            </p:cNvSpPr>
            <p:nvPr/>
          </p:nvSpPr>
          <p:spPr bwMode="auto">
            <a:xfrm>
              <a:off x="7592082" y="602019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2" name="Straight Connector 251"/>
          <p:cNvCxnSpPr/>
          <p:nvPr/>
        </p:nvCxnSpPr>
        <p:spPr bwMode="auto">
          <a:xfrm>
            <a:off x="4775643" y="3342542"/>
            <a:ext cx="4939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8" name="Group 257"/>
          <p:cNvGrpSpPr/>
          <p:nvPr/>
        </p:nvGrpSpPr>
        <p:grpSpPr>
          <a:xfrm>
            <a:off x="504052" y="4492438"/>
            <a:ext cx="1015712" cy="461921"/>
            <a:chOff x="550901" y="1139280"/>
            <a:chExt cx="1154094" cy="544552"/>
          </a:xfrm>
        </p:grpSpPr>
        <p:sp>
          <p:nvSpPr>
            <p:cNvPr id="259" name="Rounded Rectangle 25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ULK1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O75385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2" name="Elbow Connector 261"/>
          <p:cNvCxnSpPr>
            <a:stCxn id="260" idx="3"/>
          </p:cNvCxnSpPr>
          <p:nvPr/>
        </p:nvCxnSpPr>
        <p:spPr bwMode="auto">
          <a:xfrm flipV="1">
            <a:off x="1519764" y="3135462"/>
            <a:ext cx="2714519" cy="1587937"/>
          </a:xfrm>
          <a:prstGeom prst="bentConnector3">
            <a:avLst>
              <a:gd name="adj1" fmla="val 914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8" name="Elbow Connector 267"/>
          <p:cNvCxnSpPr/>
          <p:nvPr/>
        </p:nvCxnSpPr>
        <p:spPr bwMode="auto">
          <a:xfrm rot="10800000" flipV="1">
            <a:off x="1366653" y="4151338"/>
            <a:ext cx="3711556" cy="253450"/>
          </a:xfrm>
          <a:prstGeom prst="bentConnector3">
            <a:avLst>
              <a:gd name="adj1" fmla="val 9208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4" name="Group 273"/>
          <p:cNvGrpSpPr/>
          <p:nvPr/>
        </p:nvGrpSpPr>
        <p:grpSpPr>
          <a:xfrm>
            <a:off x="667912" y="4269308"/>
            <a:ext cx="715674" cy="258590"/>
            <a:chOff x="7620676" y="5030717"/>
            <a:chExt cx="862158" cy="368089"/>
          </a:xfrm>
        </p:grpSpPr>
        <p:sp>
          <p:nvSpPr>
            <p:cNvPr id="2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+S556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195967" y="1296259"/>
            <a:ext cx="1106841" cy="545149"/>
            <a:chOff x="3740102" y="2018959"/>
            <a:chExt cx="1257639" cy="642669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PPP2CA/PP2A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0" name="Straight Connector 289"/>
          <p:cNvCxnSpPr/>
          <p:nvPr/>
        </p:nvCxnSpPr>
        <p:spPr bwMode="auto">
          <a:xfrm>
            <a:off x="7047957" y="1807978"/>
            <a:ext cx="0" cy="1047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6" name="Group 315"/>
          <p:cNvGrpSpPr/>
          <p:nvPr/>
        </p:nvGrpSpPr>
        <p:grpSpPr>
          <a:xfrm>
            <a:off x="4140626" y="927405"/>
            <a:ext cx="715674" cy="253667"/>
            <a:chOff x="7592082" y="6033697"/>
            <a:chExt cx="862158" cy="361081"/>
          </a:xfrm>
        </p:grpSpPr>
        <p:sp>
          <p:nvSpPr>
            <p:cNvPr id="3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4136616" y="712020"/>
            <a:ext cx="715674" cy="253667"/>
            <a:chOff x="7592082" y="6033697"/>
            <a:chExt cx="862158" cy="361081"/>
          </a:xfrm>
        </p:grpSpPr>
        <p:sp>
          <p:nvSpPr>
            <p:cNvPr id="3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2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4132751" y="505433"/>
            <a:ext cx="715674" cy="253667"/>
            <a:chOff x="7592082" y="6033697"/>
            <a:chExt cx="862158" cy="361081"/>
          </a:xfrm>
        </p:grpSpPr>
        <p:sp>
          <p:nvSpPr>
            <p:cNvPr id="3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5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4124139" y="297825"/>
            <a:ext cx="715674" cy="253667"/>
            <a:chOff x="7592082" y="6033697"/>
            <a:chExt cx="862158" cy="361081"/>
          </a:xfrm>
        </p:grpSpPr>
        <p:sp>
          <p:nvSpPr>
            <p:cNvPr id="3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8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4124284" y="1120632"/>
            <a:ext cx="715674" cy="246221"/>
            <a:chOff x="7600276" y="5012167"/>
            <a:chExt cx="862158" cy="350482"/>
          </a:xfrm>
        </p:grpSpPr>
        <p:sp>
          <p:nvSpPr>
            <p:cNvPr id="33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1" name="Text Box 154"/>
            <p:cNvSpPr txBox="1">
              <a:spLocks noChangeArrowheads="1"/>
            </p:cNvSpPr>
            <p:nvPr/>
          </p:nvSpPr>
          <p:spPr bwMode="auto">
            <a:xfrm>
              <a:off x="76002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4" name="Straight Connector 343"/>
          <p:cNvCxnSpPr/>
          <p:nvPr/>
        </p:nvCxnSpPr>
        <p:spPr bwMode="auto">
          <a:xfrm flipH="1" flipV="1">
            <a:off x="5070265" y="1233108"/>
            <a:ext cx="1006" cy="2933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Connector 347"/>
          <p:cNvCxnSpPr/>
          <p:nvPr/>
        </p:nvCxnSpPr>
        <p:spPr bwMode="auto">
          <a:xfrm flipV="1">
            <a:off x="4780543" y="1237341"/>
            <a:ext cx="29818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Elbow Connector 218"/>
          <p:cNvCxnSpPr/>
          <p:nvPr/>
        </p:nvCxnSpPr>
        <p:spPr bwMode="auto">
          <a:xfrm rot="16200000" flipH="1">
            <a:off x="2672412" y="1948748"/>
            <a:ext cx="789007" cy="553285"/>
          </a:xfrm>
          <a:prstGeom prst="bentConnector3">
            <a:avLst>
              <a:gd name="adj1" fmla="val 10043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" name="Elbow Connector 228"/>
          <p:cNvCxnSpPr/>
          <p:nvPr/>
        </p:nvCxnSpPr>
        <p:spPr bwMode="auto">
          <a:xfrm>
            <a:off x="2216784" y="2448033"/>
            <a:ext cx="538127" cy="171862"/>
          </a:xfrm>
          <a:prstGeom prst="bentConnector3">
            <a:avLst>
              <a:gd name="adj1" fmla="val -34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0" name="Elbow Connector 229"/>
          <p:cNvCxnSpPr/>
          <p:nvPr/>
        </p:nvCxnSpPr>
        <p:spPr bwMode="auto">
          <a:xfrm>
            <a:off x="3353355" y="2452313"/>
            <a:ext cx="588929" cy="167581"/>
          </a:xfrm>
          <a:prstGeom prst="bentConnector3">
            <a:avLst>
              <a:gd name="adj1" fmla="val -31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4" name="Elbow Connector 233"/>
          <p:cNvCxnSpPr/>
          <p:nvPr/>
        </p:nvCxnSpPr>
        <p:spPr bwMode="auto">
          <a:xfrm flipV="1">
            <a:off x="3980396" y="2448033"/>
            <a:ext cx="520704" cy="80593"/>
          </a:xfrm>
          <a:prstGeom prst="bentConnector3">
            <a:avLst>
              <a:gd name="adj1" fmla="val 10040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2" name="Elbow Connector 271"/>
          <p:cNvCxnSpPr/>
          <p:nvPr/>
        </p:nvCxnSpPr>
        <p:spPr bwMode="auto">
          <a:xfrm rot="16200000" flipH="1">
            <a:off x="3334611" y="3095039"/>
            <a:ext cx="1165830" cy="21554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9" name="Rounded Rectangle 268"/>
          <p:cNvSpPr/>
          <p:nvPr/>
        </p:nvSpPr>
        <p:spPr bwMode="auto">
          <a:xfrm>
            <a:off x="1523817" y="801435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77" name="Rounded Rectangle 276"/>
          <p:cNvSpPr/>
          <p:nvPr/>
        </p:nvSpPr>
        <p:spPr bwMode="auto">
          <a:xfrm>
            <a:off x="2175454" y="801435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78" name="Rounded Rectangle 277"/>
          <p:cNvSpPr/>
          <p:nvPr/>
        </p:nvSpPr>
        <p:spPr bwMode="auto">
          <a:xfrm>
            <a:off x="3078994" y="801435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1511792" y="748577"/>
            <a:ext cx="573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AMP</a:t>
            </a:r>
            <a:endParaRPr lang="en-U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2167368" y="748115"/>
            <a:ext cx="573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ADP</a:t>
            </a:r>
            <a:endParaRPr lang="en-U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3090176" y="742513"/>
            <a:ext cx="520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ATP</a:t>
            </a:r>
            <a:endParaRPr lang="en-U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319" name="Elbow Connector 318"/>
          <p:cNvCxnSpPr/>
          <p:nvPr/>
        </p:nvCxnSpPr>
        <p:spPr bwMode="auto">
          <a:xfrm rot="5400000">
            <a:off x="2129960" y="1227393"/>
            <a:ext cx="846950" cy="633432"/>
          </a:xfrm>
          <a:prstGeom prst="bentConnector3">
            <a:avLst>
              <a:gd name="adj1" fmla="val 101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2" name="Straight Connector 311"/>
          <p:cNvCxnSpPr/>
          <p:nvPr/>
        </p:nvCxnSpPr>
        <p:spPr bwMode="auto">
          <a:xfrm>
            <a:off x="3343558" y="1120632"/>
            <a:ext cx="0" cy="8469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Elbow Connector 331"/>
          <p:cNvCxnSpPr/>
          <p:nvPr/>
        </p:nvCxnSpPr>
        <p:spPr bwMode="auto">
          <a:xfrm rot="16200000" flipH="1">
            <a:off x="1448189" y="1354361"/>
            <a:ext cx="940245" cy="269266"/>
          </a:xfrm>
          <a:prstGeom prst="bentConnector3">
            <a:avLst>
              <a:gd name="adj1" fmla="val 2208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6" name="Elbow Connector 375"/>
          <p:cNvCxnSpPr/>
          <p:nvPr/>
        </p:nvCxnSpPr>
        <p:spPr bwMode="auto">
          <a:xfrm rot="16200000" flipH="1">
            <a:off x="2456152" y="1062435"/>
            <a:ext cx="320011" cy="30692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Elbow Connector 201"/>
          <p:cNvCxnSpPr/>
          <p:nvPr/>
        </p:nvCxnSpPr>
        <p:spPr bwMode="auto">
          <a:xfrm>
            <a:off x="3115435" y="3466248"/>
            <a:ext cx="435980" cy="68509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3" name="Snip Same Side Corner Rectangle 162"/>
          <p:cNvSpPr/>
          <p:nvPr/>
        </p:nvSpPr>
        <p:spPr bwMode="auto">
          <a:xfrm>
            <a:off x="1904334" y="4488828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rgbClr val="02B61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1826165" y="4475504"/>
            <a:ext cx="1106841" cy="4619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err="1" smtClean="0">
                <a:solidFill>
                  <a:schemeClr val="bg1"/>
                </a:solidFill>
                <a:latin typeface="Arial" charset="0"/>
              </a:rPr>
              <a:t>eNOS</a:t>
            </a:r>
            <a:endParaRPr lang="en-US" sz="1100" dirty="0" smtClean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rgbClr val="C5F2C6"/>
                </a:solidFill>
                <a:latin typeface="Arial" charset="0"/>
              </a:rPr>
              <a:t>P29474</a:t>
            </a:r>
            <a:endParaRPr lang="en-US" sz="1050" dirty="0">
              <a:solidFill>
                <a:srgbClr val="C5F2C6"/>
              </a:solidFill>
            </a:endParaRPr>
          </a:p>
        </p:txBody>
      </p:sp>
      <p:cxnSp>
        <p:nvCxnSpPr>
          <p:cNvPr id="400" name="Straight Connector 399"/>
          <p:cNvCxnSpPr/>
          <p:nvPr/>
        </p:nvCxnSpPr>
        <p:spPr bwMode="auto">
          <a:xfrm>
            <a:off x="1663581" y="4404788"/>
            <a:ext cx="4346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7" name="Group 76"/>
          <p:cNvGrpSpPr/>
          <p:nvPr/>
        </p:nvGrpSpPr>
        <p:grpSpPr>
          <a:xfrm>
            <a:off x="3046200" y="4269308"/>
            <a:ext cx="715674" cy="252517"/>
            <a:chOff x="7630676" y="5344549"/>
            <a:chExt cx="862158" cy="359444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845553" y="4492438"/>
            <a:ext cx="1106841" cy="466427"/>
            <a:chOff x="507046" y="4525112"/>
            <a:chExt cx="1257639" cy="549865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ACACA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Q13085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250446" y="4492438"/>
            <a:ext cx="1106841" cy="466427"/>
            <a:chOff x="507046" y="4525112"/>
            <a:chExt cx="1257639" cy="549865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GYS1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P13807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514215" y="4492438"/>
            <a:ext cx="1106841" cy="466427"/>
            <a:chOff x="507046" y="4525112"/>
            <a:chExt cx="1257639" cy="549865"/>
          </a:xfrm>
        </p:grpSpPr>
        <p:sp>
          <p:nvSpPr>
            <p:cNvPr id="128" name="Snip Same Side Corner Rectangle 12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GYS2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P54840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5467957" y="4269308"/>
            <a:ext cx="715674" cy="252517"/>
            <a:chOff x="7630676" y="5344549"/>
            <a:chExt cx="862158" cy="359444"/>
          </a:xfrm>
        </p:grpSpPr>
        <p:sp>
          <p:nvSpPr>
            <p:cNvPr id="14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6714313" y="4269308"/>
            <a:ext cx="715674" cy="252517"/>
            <a:chOff x="7630676" y="5344549"/>
            <a:chExt cx="862158" cy="359444"/>
          </a:xfrm>
        </p:grpSpPr>
        <p:sp>
          <p:nvSpPr>
            <p:cNvPr id="1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6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03" name="Straight Connector 402"/>
          <p:cNvCxnSpPr/>
          <p:nvPr/>
        </p:nvCxnSpPr>
        <p:spPr bwMode="auto">
          <a:xfrm>
            <a:off x="5063156" y="3455051"/>
            <a:ext cx="456781" cy="19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7" name="Elbow Connector 416"/>
          <p:cNvCxnSpPr/>
          <p:nvPr/>
        </p:nvCxnSpPr>
        <p:spPr bwMode="auto">
          <a:xfrm rot="5400000" flipH="1" flipV="1">
            <a:off x="4291674" y="4010476"/>
            <a:ext cx="2133787" cy="368815"/>
          </a:xfrm>
          <a:prstGeom prst="bentConnector3">
            <a:avLst>
              <a:gd name="adj1" fmla="val 10019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4" name="Straight Arrow Connector 423"/>
          <p:cNvCxnSpPr/>
          <p:nvPr/>
        </p:nvCxnSpPr>
        <p:spPr bwMode="auto">
          <a:xfrm>
            <a:off x="5182626" y="3277428"/>
            <a:ext cx="3397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8" name="Elbow Connector 427"/>
          <p:cNvCxnSpPr/>
          <p:nvPr/>
        </p:nvCxnSpPr>
        <p:spPr bwMode="auto">
          <a:xfrm flipV="1">
            <a:off x="5174159" y="3461666"/>
            <a:ext cx="1623913" cy="1578030"/>
          </a:xfrm>
          <a:prstGeom prst="bentConnector3">
            <a:avLst>
              <a:gd name="adj1" fmla="val 8076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8" name="Elbow Connector 437"/>
          <p:cNvCxnSpPr/>
          <p:nvPr/>
        </p:nvCxnSpPr>
        <p:spPr bwMode="auto">
          <a:xfrm>
            <a:off x="3669510" y="4410978"/>
            <a:ext cx="1504649" cy="628718"/>
          </a:xfrm>
          <a:prstGeom prst="bentConnector3">
            <a:avLst>
              <a:gd name="adj1" fmla="val 2074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4" name="Straight Arrow Connector 463"/>
          <p:cNvCxnSpPr/>
          <p:nvPr/>
        </p:nvCxnSpPr>
        <p:spPr bwMode="auto">
          <a:xfrm>
            <a:off x="4822595" y="4387783"/>
            <a:ext cx="743524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1" name="Elbow Connector 480"/>
          <p:cNvCxnSpPr/>
          <p:nvPr/>
        </p:nvCxnSpPr>
        <p:spPr bwMode="auto">
          <a:xfrm rot="5400000" flipH="1" flipV="1">
            <a:off x="6247947" y="2921539"/>
            <a:ext cx="800945" cy="328941"/>
          </a:xfrm>
          <a:prstGeom prst="bentConnector3">
            <a:avLst>
              <a:gd name="adj1" fmla="val 9968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6" name="Straight Arrow Connector 485"/>
          <p:cNvCxnSpPr/>
          <p:nvPr/>
        </p:nvCxnSpPr>
        <p:spPr bwMode="auto">
          <a:xfrm>
            <a:off x="1511297" y="5261774"/>
            <a:ext cx="3829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9" name="Elbow Connector 488"/>
          <p:cNvCxnSpPr/>
          <p:nvPr/>
        </p:nvCxnSpPr>
        <p:spPr bwMode="auto">
          <a:xfrm rot="10800000" flipV="1">
            <a:off x="1663584" y="5041974"/>
            <a:ext cx="2312497" cy="219800"/>
          </a:xfrm>
          <a:prstGeom prst="bentConnector3">
            <a:avLst>
              <a:gd name="adj1" fmla="val 9814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2" name="Straight Arrow Connector 491"/>
          <p:cNvCxnSpPr/>
          <p:nvPr/>
        </p:nvCxnSpPr>
        <p:spPr bwMode="auto">
          <a:xfrm>
            <a:off x="4988489" y="5268059"/>
            <a:ext cx="3829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4" name="Straight Connector 533"/>
          <p:cNvCxnSpPr/>
          <p:nvPr/>
        </p:nvCxnSpPr>
        <p:spPr bwMode="auto">
          <a:xfrm>
            <a:off x="5749389" y="1796155"/>
            <a:ext cx="0" cy="1047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5" name="Straight Arrow Connector 534"/>
          <p:cNvCxnSpPr/>
          <p:nvPr/>
        </p:nvCxnSpPr>
        <p:spPr bwMode="auto">
          <a:xfrm>
            <a:off x="6216017" y="2221774"/>
            <a:ext cx="3829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9" name="Straight Arrow Connector 538"/>
          <p:cNvCxnSpPr/>
          <p:nvPr/>
        </p:nvCxnSpPr>
        <p:spPr bwMode="auto">
          <a:xfrm>
            <a:off x="6222680" y="2735356"/>
            <a:ext cx="2008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4" name="Elbow Connector 543"/>
          <p:cNvCxnSpPr/>
          <p:nvPr/>
        </p:nvCxnSpPr>
        <p:spPr bwMode="auto">
          <a:xfrm rot="10800000" flipV="1">
            <a:off x="5078732" y="2228124"/>
            <a:ext cx="1334263" cy="766930"/>
          </a:xfrm>
          <a:prstGeom prst="bentConnector3">
            <a:avLst>
              <a:gd name="adj1" fmla="val 18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Straight Connector 588"/>
          <p:cNvCxnSpPr/>
          <p:nvPr/>
        </p:nvCxnSpPr>
        <p:spPr bwMode="auto">
          <a:xfrm>
            <a:off x="8574948" y="3785725"/>
            <a:ext cx="287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Straight Connector 591"/>
          <p:cNvCxnSpPr/>
          <p:nvPr/>
        </p:nvCxnSpPr>
        <p:spPr bwMode="auto">
          <a:xfrm>
            <a:off x="8574948" y="3264832"/>
            <a:ext cx="287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Straight Connector 592"/>
          <p:cNvCxnSpPr/>
          <p:nvPr/>
        </p:nvCxnSpPr>
        <p:spPr bwMode="auto">
          <a:xfrm>
            <a:off x="8574948" y="2735356"/>
            <a:ext cx="287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4" name="Straight Connector 593"/>
          <p:cNvCxnSpPr/>
          <p:nvPr/>
        </p:nvCxnSpPr>
        <p:spPr bwMode="auto">
          <a:xfrm>
            <a:off x="8574948" y="2189033"/>
            <a:ext cx="287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6" name="Straight Connector 595"/>
          <p:cNvCxnSpPr/>
          <p:nvPr/>
        </p:nvCxnSpPr>
        <p:spPr bwMode="auto">
          <a:xfrm>
            <a:off x="8862461" y="2176334"/>
            <a:ext cx="0" cy="31478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" name="Straight Arrow Connector 616"/>
          <p:cNvCxnSpPr/>
          <p:nvPr/>
        </p:nvCxnSpPr>
        <p:spPr bwMode="auto">
          <a:xfrm>
            <a:off x="6486844" y="4392018"/>
            <a:ext cx="3175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9" name="Straight Connector 618"/>
          <p:cNvCxnSpPr/>
          <p:nvPr/>
        </p:nvCxnSpPr>
        <p:spPr bwMode="auto">
          <a:xfrm>
            <a:off x="8579336" y="5304322"/>
            <a:ext cx="287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0" name="Group 249"/>
          <p:cNvGrpSpPr/>
          <p:nvPr/>
        </p:nvGrpSpPr>
        <p:grpSpPr>
          <a:xfrm>
            <a:off x="4148359" y="2870826"/>
            <a:ext cx="715674" cy="250123"/>
            <a:chOff x="7620676" y="5030717"/>
            <a:chExt cx="862158" cy="356036"/>
          </a:xfrm>
        </p:grpSpPr>
        <p:sp>
          <p:nvSpPr>
            <p:cNvPr id="2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3" name="Text Box 154"/>
            <p:cNvSpPr txBox="1">
              <a:spLocks noChangeArrowheads="1"/>
            </p:cNvSpPr>
            <p:nvPr/>
          </p:nvSpPr>
          <p:spPr bwMode="auto">
            <a:xfrm>
              <a:off x="7620676" y="503627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+T269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148365" y="2684551"/>
            <a:ext cx="715674" cy="258590"/>
            <a:chOff x="7620676" y="5030717"/>
            <a:chExt cx="862158" cy="368089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+?S184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148359" y="2540280"/>
            <a:ext cx="715674" cy="246221"/>
            <a:chOff x="7620676" y="5006143"/>
            <a:chExt cx="862158" cy="350482"/>
          </a:xfrm>
        </p:grpSpPr>
        <p:sp>
          <p:nvSpPr>
            <p:cNvPr id="10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54"/>
            <p:cNvSpPr txBox="1">
              <a:spLocks noChangeArrowheads="1"/>
            </p:cNvSpPr>
            <p:nvPr/>
          </p:nvSpPr>
          <p:spPr bwMode="auto">
            <a:xfrm>
              <a:off x="7620676" y="500614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4136920" y="3041986"/>
            <a:ext cx="715674" cy="246221"/>
            <a:chOff x="7630676" y="5329410"/>
            <a:chExt cx="862158" cy="350482"/>
          </a:xfrm>
        </p:grpSpPr>
        <p:sp>
          <p:nvSpPr>
            <p:cNvPr id="2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6" name="Text Box 157"/>
            <p:cNvSpPr txBox="1">
              <a:spLocks noChangeArrowheads="1"/>
            </p:cNvSpPr>
            <p:nvPr/>
          </p:nvSpPr>
          <p:spPr bwMode="auto">
            <a:xfrm>
              <a:off x="7630676" y="53294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36" name="Straight Arrow Connector 335"/>
          <p:cNvCxnSpPr/>
          <p:nvPr/>
        </p:nvCxnSpPr>
        <p:spPr bwMode="auto">
          <a:xfrm flipH="1">
            <a:off x="4784110" y="2718419"/>
            <a:ext cx="2877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Elbow Connector 17"/>
          <p:cNvCxnSpPr/>
          <p:nvPr/>
        </p:nvCxnSpPr>
        <p:spPr bwMode="auto">
          <a:xfrm flipV="1">
            <a:off x="1476716" y="2995054"/>
            <a:ext cx="2752167" cy="1018565"/>
          </a:xfrm>
          <a:prstGeom prst="bentConnector3">
            <a:avLst>
              <a:gd name="adj1" fmla="val 1400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537207" y="3731856"/>
            <a:ext cx="1015712" cy="461921"/>
            <a:chOff x="550901" y="1139280"/>
            <a:chExt cx="1154094" cy="54455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LKB1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Q15831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1" name="Straight Connector 260"/>
          <p:cNvCxnSpPr/>
          <p:nvPr/>
        </p:nvCxnSpPr>
        <p:spPr bwMode="auto">
          <a:xfrm>
            <a:off x="4767209" y="2993263"/>
            <a:ext cx="287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5261099" y="3342542"/>
            <a:ext cx="0" cy="7553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1" name="Group 270"/>
          <p:cNvGrpSpPr/>
          <p:nvPr/>
        </p:nvGrpSpPr>
        <p:grpSpPr>
          <a:xfrm>
            <a:off x="4192020" y="4278458"/>
            <a:ext cx="715674" cy="252517"/>
            <a:chOff x="7630676" y="5344549"/>
            <a:chExt cx="862158" cy="359444"/>
          </a:xfrm>
        </p:grpSpPr>
        <p:sp>
          <p:nvSpPr>
            <p:cNvPr id="27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2" name="Straight Arrow Connector 281"/>
          <p:cNvCxnSpPr/>
          <p:nvPr/>
        </p:nvCxnSpPr>
        <p:spPr bwMode="auto">
          <a:xfrm>
            <a:off x="7579086" y="4387783"/>
            <a:ext cx="3175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Elbow Connector 35"/>
          <p:cNvCxnSpPr/>
          <p:nvPr/>
        </p:nvCxnSpPr>
        <p:spPr bwMode="auto">
          <a:xfrm flipV="1">
            <a:off x="6483949" y="4387783"/>
            <a:ext cx="1115307" cy="651913"/>
          </a:xfrm>
          <a:prstGeom prst="bentConnector3">
            <a:avLst>
              <a:gd name="adj1" fmla="val 10010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3" name="Group 282"/>
          <p:cNvGrpSpPr/>
          <p:nvPr/>
        </p:nvGrpSpPr>
        <p:grpSpPr>
          <a:xfrm>
            <a:off x="545668" y="2658337"/>
            <a:ext cx="1015712" cy="461921"/>
            <a:chOff x="550901" y="1139280"/>
            <a:chExt cx="1154094" cy="544552"/>
          </a:xfrm>
        </p:grpSpPr>
        <p:sp>
          <p:nvSpPr>
            <p:cNvPr id="284" name="Rounded Rectangle 28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Q8N5S9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6" name="Straight Connector 285"/>
          <p:cNvCxnSpPr/>
          <p:nvPr/>
        </p:nvCxnSpPr>
        <p:spPr bwMode="auto">
          <a:xfrm>
            <a:off x="1528788" y="2348776"/>
            <a:ext cx="14325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8" name="Straight Connector 287"/>
          <p:cNvCxnSpPr/>
          <p:nvPr/>
        </p:nvCxnSpPr>
        <p:spPr bwMode="auto">
          <a:xfrm>
            <a:off x="1528788" y="2882197"/>
            <a:ext cx="14325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Elbow Connector 40"/>
          <p:cNvCxnSpPr/>
          <p:nvPr/>
        </p:nvCxnSpPr>
        <p:spPr bwMode="auto">
          <a:xfrm flipV="1">
            <a:off x="1523817" y="3256366"/>
            <a:ext cx="2134020" cy="841499"/>
          </a:xfrm>
          <a:prstGeom prst="bentConnector3">
            <a:avLst>
              <a:gd name="adj1" fmla="val 2103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" name="Elbow Connector 46"/>
          <p:cNvCxnSpPr/>
          <p:nvPr/>
        </p:nvCxnSpPr>
        <p:spPr bwMode="auto">
          <a:xfrm>
            <a:off x="3644552" y="3257224"/>
            <a:ext cx="591308" cy="250667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3911</TotalTime>
  <Words>150</Words>
  <Application>Microsoft Macintosh PowerPoint</Application>
  <PresentationFormat>On-screen Show (4:3)</PresentationFormat>
  <Paragraphs>109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127</cp:revision>
  <dcterms:created xsi:type="dcterms:W3CDTF">2014-02-16T01:31:59Z</dcterms:created>
  <dcterms:modified xsi:type="dcterms:W3CDTF">2016-03-16T02:38:52Z</dcterms:modified>
</cp:coreProperties>
</file>