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37" d="100"/>
          <a:sy n="137" d="100"/>
        </p:scale>
        <p:origin x="-7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1979642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roup 78"/>
          <p:cNvGrpSpPr/>
          <p:nvPr/>
        </p:nvGrpSpPr>
        <p:grpSpPr>
          <a:xfrm>
            <a:off x="2384829" y="3980336"/>
            <a:ext cx="1015712" cy="459563"/>
            <a:chOff x="537046" y="346083"/>
            <a:chExt cx="1154094" cy="541772"/>
          </a:xfrm>
        </p:grpSpPr>
        <p:sp>
          <p:nvSpPr>
            <p:cNvPr id="23" name="Rounded Rectangle 2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DDR1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Q08345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46248" y="1779924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ERK2/MAPK1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62891" y="2384675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573536" y="2772564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+Y703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573536" y="2389374"/>
            <a:ext cx="715674" cy="246221"/>
            <a:chOff x="7630676" y="5329407"/>
            <a:chExt cx="862158" cy="350482"/>
          </a:xfrm>
        </p:grpSpPr>
        <p:sp>
          <p:nvSpPr>
            <p:cNvPr id="55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6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-S496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88" name="Elbow Connector 87"/>
          <p:cNvCxnSpPr/>
          <p:nvPr/>
        </p:nvCxnSpPr>
        <p:spPr bwMode="auto">
          <a:xfrm>
            <a:off x="1882194" y="3229855"/>
            <a:ext cx="742142" cy="4901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 bwMode="auto">
          <a:xfrm flipV="1">
            <a:off x="3461501" y="1430958"/>
            <a:ext cx="2293171" cy="2780802"/>
          </a:xfrm>
          <a:prstGeom prst="bentConnector3">
            <a:avLst>
              <a:gd name="adj1" fmla="val 84115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endCxn id="56" idx="1"/>
          </p:cNvCxnSpPr>
          <p:nvPr/>
        </p:nvCxnSpPr>
        <p:spPr bwMode="auto">
          <a:xfrm rot="16200000" flipH="1">
            <a:off x="1841317" y="1780265"/>
            <a:ext cx="1056867" cy="407571"/>
          </a:xfrm>
          <a:prstGeom prst="bentConnector2">
            <a:avLst/>
          </a:prstGeom>
          <a:ln w="28575" cmpd="sng">
            <a:solidFill>
              <a:srgbClr val="FF0000"/>
            </a:solidFill>
            <a:prstDash val="solid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Epithelial 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Discoidin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Domain-Containing Receptor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Q08345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64050" y="6458989"/>
            <a:ext cx="33713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2573536" y="3155754"/>
            <a:ext cx="715674" cy="246221"/>
            <a:chOff x="7592082" y="6020192"/>
            <a:chExt cx="862158" cy="350482"/>
          </a:xfrm>
        </p:grpSpPr>
        <p:sp>
          <p:nvSpPr>
            <p:cNvPr id="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646248" y="3001430"/>
            <a:ext cx="1340126" cy="445087"/>
            <a:chOff x="371271" y="1139280"/>
            <a:chExt cx="1522707" cy="524707"/>
          </a:xfrm>
        </p:grpSpPr>
        <p:sp>
          <p:nvSpPr>
            <p:cNvPr id="98" name="Rounded Rectangle 9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NEK6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Q9HC98 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573536" y="2580969"/>
            <a:ext cx="715674" cy="246221"/>
            <a:chOff x="7592082" y="6020192"/>
            <a:chExt cx="862158" cy="350482"/>
          </a:xfrm>
        </p:grpSpPr>
        <p:sp>
          <p:nvSpPr>
            <p:cNvPr id="10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Y513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2573536" y="2197779"/>
            <a:ext cx="715674" cy="246221"/>
            <a:chOff x="7592082" y="6020193"/>
            <a:chExt cx="862158" cy="350482"/>
          </a:xfrm>
        </p:grpSpPr>
        <p:sp>
          <p:nvSpPr>
            <p:cNvPr id="11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8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Y396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573536" y="3538944"/>
            <a:ext cx="715674" cy="246221"/>
            <a:chOff x="7620676" y="5024219"/>
            <a:chExt cx="862158" cy="350482"/>
          </a:xfrm>
        </p:grpSpPr>
        <p:sp>
          <p:nvSpPr>
            <p:cNvPr id="12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+Y796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2573536" y="3347349"/>
            <a:ext cx="715674" cy="246221"/>
            <a:chOff x="7620676" y="5024219"/>
            <a:chExt cx="862158" cy="350482"/>
          </a:xfrm>
        </p:grpSpPr>
        <p:sp>
          <p:nvSpPr>
            <p:cNvPr id="12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+Y792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573536" y="3730537"/>
            <a:ext cx="715674" cy="246221"/>
            <a:chOff x="7620676" y="5024219"/>
            <a:chExt cx="862158" cy="350482"/>
          </a:xfrm>
        </p:grpSpPr>
        <p:sp>
          <p:nvSpPr>
            <p:cNvPr id="12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+Y797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34" name="Elbow Connector 133"/>
          <p:cNvCxnSpPr/>
          <p:nvPr/>
        </p:nvCxnSpPr>
        <p:spPr bwMode="auto">
          <a:xfrm>
            <a:off x="1859201" y="2635595"/>
            <a:ext cx="791034" cy="42339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4060964" y="2384675"/>
            <a:ext cx="1106841" cy="466427"/>
            <a:chOff x="507046" y="3634424"/>
            <a:chExt cx="1257639" cy="549865"/>
          </a:xfrm>
        </p:grpSpPr>
        <p:sp>
          <p:nvSpPr>
            <p:cNvPr id="144" name="Snip Same Side Corner Rectangle 1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IRS1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P35568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9" name="Elbow Connector 148"/>
          <p:cNvCxnSpPr/>
          <p:nvPr/>
        </p:nvCxnSpPr>
        <p:spPr bwMode="auto">
          <a:xfrm rot="5400000" flipH="1" flipV="1">
            <a:off x="3157730" y="3081493"/>
            <a:ext cx="1341281" cy="489895"/>
          </a:xfrm>
          <a:prstGeom prst="bentConnector2">
            <a:avLst/>
          </a:prstGeom>
          <a:ln w="28575" cmpd="sng">
            <a:solidFill>
              <a:srgbClr val="00C100"/>
            </a:solidFill>
            <a:prstDash val="solid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0" name="Group 149"/>
          <p:cNvGrpSpPr/>
          <p:nvPr/>
        </p:nvGrpSpPr>
        <p:grpSpPr>
          <a:xfrm>
            <a:off x="4060964" y="2990760"/>
            <a:ext cx="1106841" cy="466427"/>
            <a:chOff x="507046" y="3634424"/>
            <a:chExt cx="1257639" cy="549865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Nck2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O43639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2" name="Elbow Connector 161"/>
          <p:cNvCxnSpPr/>
          <p:nvPr/>
        </p:nvCxnSpPr>
        <p:spPr bwMode="auto">
          <a:xfrm rot="5400000" flipH="1" flipV="1">
            <a:off x="3501459" y="3482247"/>
            <a:ext cx="889575" cy="350003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5" name="Group 174"/>
          <p:cNvGrpSpPr/>
          <p:nvPr/>
        </p:nvGrpSpPr>
        <p:grpSpPr>
          <a:xfrm>
            <a:off x="4060964" y="3597202"/>
            <a:ext cx="1106841" cy="466427"/>
            <a:chOff x="507046" y="3634424"/>
            <a:chExt cx="1257639" cy="549865"/>
          </a:xfrm>
        </p:grpSpPr>
        <p:sp>
          <p:nvSpPr>
            <p:cNvPr id="176" name="Snip Same Side Corner Rectangle 17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RGS2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P41220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5731567" y="1208393"/>
            <a:ext cx="1106841" cy="466427"/>
            <a:chOff x="507046" y="3634424"/>
            <a:chExt cx="1257639" cy="549865"/>
          </a:xfrm>
        </p:grpSpPr>
        <p:sp>
          <p:nvSpPr>
            <p:cNvPr id="186" name="Snip Same Side Corner Rectangle 1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CDH1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P12830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5731567" y="4958600"/>
            <a:ext cx="1106841" cy="466427"/>
            <a:chOff x="507046" y="3634424"/>
            <a:chExt cx="1257639" cy="549865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SNAPIN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O95295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646248" y="4686529"/>
            <a:ext cx="1340126" cy="445087"/>
            <a:chOff x="371271" y="1139280"/>
            <a:chExt cx="1522707" cy="524707"/>
          </a:xfrm>
        </p:grpSpPr>
        <p:sp>
          <p:nvSpPr>
            <p:cNvPr id="196" name="Rounded Rectangle 19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ERK3/MAPK6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Q16659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8" name="Elbow Connector 197"/>
          <p:cNvCxnSpPr/>
          <p:nvPr/>
        </p:nvCxnSpPr>
        <p:spPr bwMode="auto">
          <a:xfrm flipV="1">
            <a:off x="3421144" y="2016822"/>
            <a:ext cx="3752447" cy="2284968"/>
          </a:xfrm>
          <a:prstGeom prst="bentConnector3">
            <a:avLst>
              <a:gd name="adj1" fmla="val 9873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5" name="Group 204"/>
          <p:cNvGrpSpPr/>
          <p:nvPr/>
        </p:nvGrpSpPr>
        <p:grpSpPr>
          <a:xfrm>
            <a:off x="4073318" y="4405670"/>
            <a:ext cx="1106841" cy="466427"/>
            <a:chOff x="507046" y="3634424"/>
            <a:chExt cx="1257639" cy="549865"/>
          </a:xfrm>
        </p:grpSpPr>
        <p:sp>
          <p:nvSpPr>
            <p:cNvPr id="206" name="Snip Same Side Corner Rectangle 2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Q8WU20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2573536" y="2006184"/>
            <a:ext cx="715674" cy="246221"/>
            <a:chOff x="7630676" y="5329407"/>
            <a:chExt cx="862158" cy="350482"/>
          </a:xfrm>
        </p:grpSpPr>
        <p:sp>
          <p:nvSpPr>
            <p:cNvPr id="164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5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-T360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2573536" y="2964159"/>
            <a:ext cx="715674" cy="246221"/>
            <a:chOff x="7620676" y="5024219"/>
            <a:chExt cx="862158" cy="350482"/>
          </a:xfrm>
        </p:grpSpPr>
        <p:sp>
          <p:nvSpPr>
            <p:cNvPr id="16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+Y740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4060964" y="1209500"/>
            <a:ext cx="1106841" cy="464212"/>
            <a:chOff x="3740102" y="2066168"/>
            <a:chExt cx="1257639" cy="547253"/>
          </a:xfrm>
        </p:grpSpPr>
        <p:sp>
          <p:nvSpPr>
            <p:cNvPr id="180" name="Rounded Rectangle 17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PTPN11/SHP2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9" name="Straight Arrow Connector 28"/>
          <p:cNvCxnSpPr/>
          <p:nvPr/>
        </p:nvCxnSpPr>
        <p:spPr bwMode="auto">
          <a:xfrm>
            <a:off x="3661122" y="1456994"/>
            <a:ext cx="4223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>
            <a:off x="3661122" y="1455616"/>
            <a:ext cx="0" cy="203386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4" name="Straight Arrow Connector 183"/>
          <p:cNvCxnSpPr/>
          <p:nvPr/>
        </p:nvCxnSpPr>
        <p:spPr bwMode="auto">
          <a:xfrm flipH="1">
            <a:off x="3224242" y="2313367"/>
            <a:ext cx="4223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8" name="Straight Arrow Connector 187"/>
          <p:cNvCxnSpPr/>
          <p:nvPr/>
        </p:nvCxnSpPr>
        <p:spPr bwMode="auto">
          <a:xfrm flipH="1">
            <a:off x="3234402" y="2913401"/>
            <a:ext cx="4223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9" name="Straight Arrow Connector 188"/>
          <p:cNvCxnSpPr/>
          <p:nvPr/>
        </p:nvCxnSpPr>
        <p:spPr bwMode="auto">
          <a:xfrm flipH="1">
            <a:off x="3216264" y="3100067"/>
            <a:ext cx="4223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0" name="Straight Arrow Connector 189"/>
          <p:cNvCxnSpPr/>
          <p:nvPr/>
        </p:nvCxnSpPr>
        <p:spPr bwMode="auto">
          <a:xfrm flipH="1">
            <a:off x="3220086" y="3473630"/>
            <a:ext cx="4223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1" name="Group 190"/>
          <p:cNvGrpSpPr/>
          <p:nvPr/>
        </p:nvGrpSpPr>
        <p:grpSpPr>
          <a:xfrm>
            <a:off x="646248" y="1223510"/>
            <a:ext cx="1340126" cy="445087"/>
            <a:chOff x="371271" y="1139280"/>
            <a:chExt cx="1522707" cy="524707"/>
          </a:xfrm>
        </p:grpSpPr>
        <p:sp>
          <p:nvSpPr>
            <p:cNvPr id="199" name="Rounded Rectangle 19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6" name="Straight Connector 45"/>
          <p:cNvCxnSpPr/>
          <p:nvPr/>
        </p:nvCxnSpPr>
        <p:spPr bwMode="auto">
          <a:xfrm>
            <a:off x="1794328" y="1456994"/>
            <a:ext cx="37163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2" name="Straight Connector 201"/>
          <p:cNvCxnSpPr/>
          <p:nvPr/>
        </p:nvCxnSpPr>
        <p:spPr bwMode="auto">
          <a:xfrm>
            <a:off x="1794328" y="2006184"/>
            <a:ext cx="37163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3" name="Straight Connector 202"/>
          <p:cNvCxnSpPr/>
          <p:nvPr/>
        </p:nvCxnSpPr>
        <p:spPr bwMode="auto">
          <a:xfrm>
            <a:off x="3431136" y="4006976"/>
            <a:ext cx="16631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9" name="Straight Connector 208"/>
          <p:cNvCxnSpPr/>
          <p:nvPr/>
        </p:nvCxnSpPr>
        <p:spPr bwMode="auto">
          <a:xfrm>
            <a:off x="3400656" y="4106434"/>
            <a:ext cx="37163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0" name="Straight Connector 209"/>
          <p:cNvCxnSpPr/>
          <p:nvPr/>
        </p:nvCxnSpPr>
        <p:spPr bwMode="auto">
          <a:xfrm>
            <a:off x="3787141" y="3764845"/>
            <a:ext cx="37163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1" name="Group 210"/>
          <p:cNvGrpSpPr/>
          <p:nvPr/>
        </p:nvGrpSpPr>
        <p:grpSpPr>
          <a:xfrm>
            <a:off x="5731567" y="4405670"/>
            <a:ext cx="1106841" cy="466427"/>
            <a:chOff x="507046" y="3634424"/>
            <a:chExt cx="1257639" cy="549865"/>
          </a:xfrm>
        </p:grpSpPr>
        <p:sp>
          <p:nvSpPr>
            <p:cNvPr id="212" name="Snip Same Side Corner Rectangle 2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7448079" y="3597202"/>
            <a:ext cx="1106841" cy="466427"/>
            <a:chOff x="507046" y="4525112"/>
            <a:chExt cx="1257639" cy="549865"/>
          </a:xfrm>
        </p:grpSpPr>
        <p:sp>
          <p:nvSpPr>
            <p:cNvPr id="215" name="Snip Same Side Corner Rectangle 214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5731567" y="3597202"/>
            <a:ext cx="1106841" cy="466427"/>
            <a:chOff x="473789" y="5344549"/>
            <a:chExt cx="1257639" cy="549865"/>
          </a:xfrm>
        </p:grpSpPr>
        <p:sp>
          <p:nvSpPr>
            <p:cNvPr id="218" name="Snip Same Side Corner Rectangle 217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COL11A1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P12107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20" name="Group 219"/>
          <p:cNvGrpSpPr/>
          <p:nvPr/>
        </p:nvGrpSpPr>
        <p:grpSpPr>
          <a:xfrm>
            <a:off x="5731567" y="2384675"/>
            <a:ext cx="1106841" cy="466427"/>
            <a:chOff x="473789" y="5344549"/>
            <a:chExt cx="1257639" cy="549865"/>
          </a:xfrm>
        </p:grpSpPr>
        <p:sp>
          <p:nvSpPr>
            <p:cNvPr id="221" name="Snip Same Side Corner Rectangle 220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CO3A1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P02461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5731567" y="1769254"/>
            <a:ext cx="1106841" cy="466427"/>
            <a:chOff x="473789" y="5344549"/>
            <a:chExt cx="1257639" cy="549865"/>
          </a:xfrm>
        </p:grpSpPr>
        <p:sp>
          <p:nvSpPr>
            <p:cNvPr id="224" name="Snip Same Side Corner Rectangle 223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COL2A1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P02458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5731567" y="2990760"/>
            <a:ext cx="1106841" cy="466427"/>
            <a:chOff x="473789" y="5344549"/>
            <a:chExt cx="1257639" cy="549865"/>
          </a:xfrm>
        </p:grpSpPr>
        <p:sp>
          <p:nvSpPr>
            <p:cNvPr id="227" name="Snip Same Side Corner Rectangle 226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COL5A2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P05997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7448079" y="1769254"/>
            <a:ext cx="1106841" cy="466427"/>
            <a:chOff x="537046" y="6214612"/>
            <a:chExt cx="1257639" cy="549865"/>
          </a:xfrm>
        </p:grpSpPr>
        <p:sp>
          <p:nvSpPr>
            <p:cNvPr id="230" name="Snip Same Side Corner Rectangle 229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BEND5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Q7L4P6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2415424" y="4702482"/>
            <a:ext cx="1015712" cy="459563"/>
            <a:chOff x="537046" y="346083"/>
            <a:chExt cx="1154094" cy="541772"/>
          </a:xfrm>
        </p:grpSpPr>
        <p:sp>
          <p:nvSpPr>
            <p:cNvPr id="233" name="Rounded Rectangle 232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4" name="Rectangle 233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P00533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7448079" y="2384675"/>
            <a:ext cx="1106841" cy="466427"/>
            <a:chOff x="537046" y="6214612"/>
            <a:chExt cx="1257639" cy="549865"/>
          </a:xfrm>
        </p:grpSpPr>
        <p:sp>
          <p:nvSpPr>
            <p:cNvPr id="236" name="Snip Same Side Corner Rectangle 235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SNRP40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Q96DI7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4083478" y="4958600"/>
            <a:ext cx="1106841" cy="466427"/>
            <a:chOff x="507046" y="3634424"/>
            <a:chExt cx="1257639" cy="549865"/>
          </a:xfrm>
        </p:grpSpPr>
        <p:sp>
          <p:nvSpPr>
            <p:cNvPr id="239" name="Snip Same Side Corner Rectangle 23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0" name="TextBox 2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MPP3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Q13368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7448079" y="2990760"/>
            <a:ext cx="1106841" cy="466427"/>
            <a:chOff x="537046" y="6214612"/>
            <a:chExt cx="1257639" cy="549865"/>
          </a:xfrm>
        </p:grpSpPr>
        <p:sp>
          <p:nvSpPr>
            <p:cNvPr id="242" name="Snip Same Side Corner Rectangle 241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TTR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P02766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cxnSp>
        <p:nvCxnSpPr>
          <p:cNvPr id="245" name="Elbow Connector 244"/>
          <p:cNvCxnSpPr/>
          <p:nvPr/>
        </p:nvCxnSpPr>
        <p:spPr bwMode="auto">
          <a:xfrm rot="10800000" flipV="1">
            <a:off x="2165965" y="4301789"/>
            <a:ext cx="1605282" cy="332964"/>
          </a:xfrm>
          <a:prstGeom prst="bentConnector3">
            <a:avLst>
              <a:gd name="adj1" fmla="val -633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0" name="Straight Connector 249"/>
          <p:cNvCxnSpPr/>
          <p:nvPr/>
        </p:nvCxnSpPr>
        <p:spPr bwMode="auto">
          <a:xfrm>
            <a:off x="2165965" y="4634754"/>
            <a:ext cx="0" cy="2641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1" name="Straight Connector 250"/>
          <p:cNvCxnSpPr/>
          <p:nvPr/>
        </p:nvCxnSpPr>
        <p:spPr bwMode="auto">
          <a:xfrm>
            <a:off x="1807570" y="4922960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4" name="Straight Connector 253"/>
          <p:cNvCxnSpPr/>
          <p:nvPr/>
        </p:nvCxnSpPr>
        <p:spPr bwMode="auto">
          <a:xfrm>
            <a:off x="5437485" y="4351919"/>
            <a:ext cx="0" cy="76110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2" name="Straight Connector 261"/>
          <p:cNvCxnSpPr/>
          <p:nvPr/>
        </p:nvCxnSpPr>
        <p:spPr bwMode="auto">
          <a:xfrm>
            <a:off x="6818088" y="2006662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3" name="Straight Connector 262"/>
          <p:cNvCxnSpPr/>
          <p:nvPr/>
        </p:nvCxnSpPr>
        <p:spPr bwMode="auto">
          <a:xfrm>
            <a:off x="6807928" y="2547504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4" name="Straight Connector 263"/>
          <p:cNvCxnSpPr/>
          <p:nvPr/>
        </p:nvCxnSpPr>
        <p:spPr bwMode="auto">
          <a:xfrm>
            <a:off x="6807928" y="3155754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5" name="Straight Connector 264"/>
          <p:cNvCxnSpPr/>
          <p:nvPr/>
        </p:nvCxnSpPr>
        <p:spPr bwMode="auto">
          <a:xfrm>
            <a:off x="6807928" y="3785165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6" name="Straight Connector 265"/>
          <p:cNvCxnSpPr/>
          <p:nvPr/>
        </p:nvCxnSpPr>
        <p:spPr bwMode="auto">
          <a:xfrm>
            <a:off x="5127933" y="4566982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7" name="Straight Connector 266"/>
          <p:cNvCxnSpPr/>
          <p:nvPr/>
        </p:nvCxnSpPr>
        <p:spPr bwMode="auto">
          <a:xfrm>
            <a:off x="5127933" y="5116376"/>
            <a:ext cx="6368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24092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19209</TotalTime>
  <Words>92</Words>
  <Application>Microsoft Macintosh PowerPoint</Application>
  <PresentationFormat>On-screen Show (4:3)</PresentationFormat>
  <Paragraphs>61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270</cp:revision>
  <dcterms:created xsi:type="dcterms:W3CDTF">2014-02-16T01:31:59Z</dcterms:created>
  <dcterms:modified xsi:type="dcterms:W3CDTF">2016-04-11T22:35:55Z</dcterms:modified>
</cp:coreProperties>
</file>