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9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61113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4134521" y="2329500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TYRO3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Q06418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99" name="Elbow Connector 98"/>
          <p:cNvCxnSpPr/>
          <p:nvPr/>
        </p:nvCxnSpPr>
        <p:spPr bwMode="auto">
          <a:xfrm rot="5400000" flipH="1" flipV="1">
            <a:off x="2330728" y="3670847"/>
            <a:ext cx="2436347" cy="353148"/>
          </a:xfrm>
          <a:prstGeom prst="bentConnector3">
            <a:avLst>
              <a:gd name="adj1" fmla="val 65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03128" y="146841"/>
            <a:ext cx="505459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500" dirty="0" smtClean="0">
                <a:solidFill>
                  <a:srgbClr val="FFBB07"/>
                </a:solidFill>
                <a:latin typeface="Arial Narrow" charset="0"/>
              </a:rPr>
              <a:t>Tyrosine-protein kinase receptor TYRO3</a:t>
            </a:r>
            <a:endParaRPr lang="en-US" sz="25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5319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Q06418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58939" y="6469149"/>
            <a:ext cx="3471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234788" y="4832381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PROS1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P07225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626013" y="3007194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234788" y="1249986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GAS6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Q14393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>
            <a:stCxn id="86" idx="3"/>
            <a:endCxn id="22" idx="1"/>
          </p:cNvCxnSpPr>
          <p:nvPr/>
        </p:nvCxnSpPr>
        <p:spPr bwMode="auto">
          <a:xfrm>
            <a:off x="3341629" y="1485453"/>
            <a:ext cx="792892" cy="1075008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 bwMode="auto">
          <a:xfrm>
            <a:off x="5167167" y="2532741"/>
            <a:ext cx="501181" cy="6822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2280352" y="3028533"/>
            <a:ext cx="1015712" cy="461921"/>
            <a:chOff x="537046" y="349955"/>
            <a:chExt cx="1154094" cy="544552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280352" y="3628313"/>
            <a:ext cx="1015712" cy="461921"/>
            <a:chOff x="537046" y="349955"/>
            <a:chExt cx="1154094" cy="54455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280352" y="2428753"/>
            <a:ext cx="1015712" cy="461921"/>
            <a:chOff x="537046" y="349955"/>
            <a:chExt cx="1154094" cy="544552"/>
          </a:xfrm>
        </p:grpSpPr>
        <p:sp>
          <p:nvSpPr>
            <p:cNvPr id="101" name="Rounded Rectangle 10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2234788" y="4228093"/>
            <a:ext cx="1106841" cy="466427"/>
            <a:chOff x="507046" y="3634424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BPM90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434799" y="900893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725476" y="2655672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3280393" y="2661277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3296064" y="3253944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 flipH="1">
            <a:off x="3296064" y="3829677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3316431" y="4413877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5" name="Group 54"/>
          <p:cNvGrpSpPr/>
          <p:nvPr/>
        </p:nvGrpSpPr>
        <p:grpSpPr>
          <a:xfrm>
            <a:off x="4286316" y="2095708"/>
            <a:ext cx="715674" cy="246220"/>
            <a:chOff x="7620676" y="5019399"/>
            <a:chExt cx="862158" cy="350482"/>
          </a:xfrm>
        </p:grpSpPr>
        <p:sp>
          <p:nvSpPr>
            <p:cNvPr id="5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Y686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86316" y="1918145"/>
            <a:ext cx="715674" cy="246220"/>
            <a:chOff x="7620676" y="5019399"/>
            <a:chExt cx="862158" cy="350482"/>
          </a:xfrm>
        </p:grpSpPr>
        <p:sp>
          <p:nvSpPr>
            <p:cNvPr id="6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Y685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286316" y="1740582"/>
            <a:ext cx="715674" cy="246220"/>
            <a:chOff x="7620676" y="5019399"/>
            <a:chExt cx="862158" cy="350482"/>
          </a:xfrm>
        </p:grpSpPr>
        <p:sp>
          <p:nvSpPr>
            <p:cNvPr id="6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+Y681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150180" y="3623807"/>
            <a:ext cx="1106841" cy="466427"/>
            <a:chOff x="507046" y="3634424"/>
            <a:chExt cx="1257639" cy="549865"/>
          </a:xfrm>
        </p:grpSpPr>
        <p:sp>
          <p:nvSpPr>
            <p:cNvPr id="70" name="Snip Same Side Corner Rectangle 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IKK-gamma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2" name="Straight Connector 71"/>
          <p:cNvCxnSpPr/>
          <p:nvPr/>
        </p:nvCxnSpPr>
        <p:spPr bwMode="auto">
          <a:xfrm>
            <a:off x="3775003" y="3829677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3" name="Group 72"/>
          <p:cNvGrpSpPr/>
          <p:nvPr/>
        </p:nvGrpSpPr>
        <p:grpSpPr>
          <a:xfrm>
            <a:off x="2225744" y="1795923"/>
            <a:ext cx="1106841" cy="466427"/>
            <a:chOff x="507046" y="3634424"/>
            <a:chExt cx="1257639" cy="549865"/>
          </a:xfrm>
        </p:grpSpPr>
        <p:sp>
          <p:nvSpPr>
            <p:cNvPr id="74" name="Snip Same Side Corner Rectangle 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TULP1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 flipH="1">
            <a:off x="3280393" y="1981079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8844</TotalTime>
  <Words>47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2014-02-16T01:31:59Z</dcterms:created>
  <dcterms:modified xsi:type="dcterms:W3CDTF">2016-01-14T00:54:55Z</dcterms:modified>
</cp:coreProperties>
</file>