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39" autoAdjust="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125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>
            <a:off x="4421040" y="3056730"/>
            <a:ext cx="1015712" cy="461921"/>
            <a:chOff x="537046" y="349955"/>
            <a:chExt cx="1154094" cy="544552"/>
          </a:xfrm>
        </p:grpSpPr>
        <p:sp>
          <p:nvSpPr>
            <p:cNvPr id="82" name="Rounded Rectangle 8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Btk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Q06187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4575080" y="2846868"/>
            <a:ext cx="715674" cy="246221"/>
            <a:chOff x="7592083" y="6020197"/>
            <a:chExt cx="862158" cy="350482"/>
          </a:xfrm>
        </p:grpSpPr>
        <p:sp>
          <p:nvSpPr>
            <p:cNvPr id="13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4" name="Text Box 160"/>
            <p:cNvSpPr txBox="1">
              <a:spLocks noChangeArrowheads="1"/>
            </p:cNvSpPr>
            <p:nvPr/>
          </p:nvSpPr>
          <p:spPr bwMode="auto">
            <a:xfrm>
              <a:off x="7592083" y="602019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Y617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84" name="Elbow Connector 83"/>
          <p:cNvCxnSpPr>
            <a:stCxn id="121" idx="3"/>
          </p:cNvCxnSpPr>
          <p:nvPr/>
        </p:nvCxnSpPr>
        <p:spPr bwMode="auto">
          <a:xfrm flipV="1">
            <a:off x="2050987" y="2636569"/>
            <a:ext cx="2621245" cy="1918827"/>
          </a:xfrm>
          <a:prstGeom prst="bentConnector3">
            <a:avLst>
              <a:gd name="adj1" fmla="val 66796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Bruton’s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Agammaglobulinemia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 Tyrosine Kinase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Q06187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573520" y="2662068"/>
            <a:ext cx="715674" cy="246221"/>
            <a:chOff x="7620676" y="5012167"/>
            <a:chExt cx="862158" cy="350482"/>
          </a:xfrm>
        </p:grpSpPr>
        <p:sp>
          <p:nvSpPr>
            <p:cNvPr id="6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9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+S553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573520" y="2494244"/>
            <a:ext cx="715674" cy="246221"/>
            <a:chOff x="7620676" y="5012167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+Y551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573520" y="2326419"/>
            <a:ext cx="715674" cy="246221"/>
            <a:chOff x="7592082" y="6020192"/>
            <a:chExt cx="862158" cy="350482"/>
          </a:xfrm>
        </p:grpSpPr>
        <p:sp>
          <p:nvSpPr>
            <p:cNvPr id="9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Y375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4573520" y="2158594"/>
            <a:ext cx="715674" cy="246221"/>
            <a:chOff x="7620676" y="5012167"/>
            <a:chExt cx="862158" cy="350482"/>
          </a:xfrm>
        </p:grpSpPr>
        <p:sp>
          <p:nvSpPr>
            <p:cNvPr id="9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+Y223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4573520" y="1990769"/>
            <a:ext cx="715674" cy="246221"/>
            <a:chOff x="7630676" y="5317355"/>
            <a:chExt cx="862158" cy="350482"/>
          </a:xfrm>
        </p:grpSpPr>
        <p:sp>
          <p:nvSpPr>
            <p:cNvPr id="10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1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-S180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573520" y="1822944"/>
            <a:ext cx="715674" cy="246221"/>
            <a:chOff x="7592082" y="6020192"/>
            <a:chExt cx="862158" cy="350482"/>
          </a:xfrm>
        </p:grpSpPr>
        <p:sp>
          <p:nvSpPr>
            <p:cNvPr id="10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S115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4573520" y="1655119"/>
            <a:ext cx="715674" cy="246221"/>
            <a:chOff x="7592082" y="6020192"/>
            <a:chExt cx="862158" cy="350482"/>
          </a:xfrm>
        </p:grpSpPr>
        <p:sp>
          <p:nvSpPr>
            <p:cNvPr id="10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1050791" y="1278182"/>
            <a:ext cx="1151467" cy="445088"/>
            <a:chOff x="470184" y="1139280"/>
            <a:chExt cx="1308344" cy="524707"/>
          </a:xfrm>
        </p:grpSpPr>
        <p:sp>
          <p:nvSpPr>
            <p:cNvPr id="109" name="Rounded Rectangle 10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70184" y="1139280"/>
              <a:ext cx="1308344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PKC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1/PRKCB1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P05771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" name="Elbow Connector 2"/>
          <p:cNvCxnSpPr/>
          <p:nvPr/>
        </p:nvCxnSpPr>
        <p:spPr bwMode="auto">
          <a:xfrm>
            <a:off x="2104950" y="1509142"/>
            <a:ext cx="2575749" cy="624051"/>
          </a:xfrm>
          <a:prstGeom prst="bentConnector3">
            <a:avLst>
              <a:gd name="adj1" fmla="val 8648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4" name="Group 113"/>
          <p:cNvGrpSpPr/>
          <p:nvPr/>
        </p:nvGrpSpPr>
        <p:grpSpPr>
          <a:xfrm>
            <a:off x="1067866" y="2570441"/>
            <a:ext cx="1015712" cy="461921"/>
            <a:chOff x="537046" y="349955"/>
            <a:chExt cx="1154094" cy="544552"/>
          </a:xfrm>
        </p:grpSpPr>
        <p:sp>
          <p:nvSpPr>
            <p:cNvPr id="115" name="Rounded Rectangle 11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1084165" y="2048281"/>
            <a:ext cx="1015712" cy="461921"/>
            <a:chOff x="537046" y="349955"/>
            <a:chExt cx="1154094" cy="544552"/>
          </a:xfrm>
        </p:grpSpPr>
        <p:sp>
          <p:nvSpPr>
            <p:cNvPr id="118" name="Rounded Rectangle 11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Tec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P42680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067866" y="4330871"/>
            <a:ext cx="1015712" cy="461921"/>
            <a:chOff x="537046" y="349955"/>
            <a:chExt cx="1154094" cy="544552"/>
          </a:xfrm>
        </p:grpSpPr>
        <p:sp>
          <p:nvSpPr>
            <p:cNvPr id="121" name="Rounded Rectangle 12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1067866" y="3786396"/>
            <a:ext cx="1015712" cy="461921"/>
            <a:chOff x="537046" y="349955"/>
            <a:chExt cx="1154094" cy="544552"/>
          </a:xfrm>
        </p:grpSpPr>
        <p:sp>
          <p:nvSpPr>
            <p:cNvPr id="124" name="Rounded Rectangle 12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Itk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Q08881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1067866" y="4841478"/>
            <a:ext cx="1015712" cy="461921"/>
            <a:chOff x="537046" y="349955"/>
            <a:chExt cx="1154094" cy="544552"/>
          </a:xfrm>
        </p:grpSpPr>
        <p:sp>
          <p:nvSpPr>
            <p:cNvPr id="127" name="Rounded Rectangle 12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Syk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P43405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2541064" y="4825667"/>
            <a:ext cx="1015712" cy="461921"/>
            <a:chOff x="550901" y="1139280"/>
            <a:chExt cx="1154094" cy="544552"/>
          </a:xfrm>
        </p:grpSpPr>
        <p:sp>
          <p:nvSpPr>
            <p:cNvPr id="130" name="Rounded Rectangle 12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PIK3CD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O00329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" name="Elbow Connector 10"/>
          <p:cNvCxnSpPr/>
          <p:nvPr/>
        </p:nvCxnSpPr>
        <p:spPr bwMode="auto">
          <a:xfrm rot="16200000" flipV="1">
            <a:off x="4898865" y="2565032"/>
            <a:ext cx="974783" cy="405336"/>
          </a:xfrm>
          <a:prstGeom prst="bentConnector3">
            <a:avLst>
              <a:gd name="adj1" fmla="val 10037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446249" y="3283084"/>
            <a:ext cx="15217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 flipV="1">
            <a:off x="5202091" y="2628101"/>
            <a:ext cx="396331" cy="11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9" name="Elbow Connector 148"/>
          <p:cNvCxnSpPr/>
          <p:nvPr/>
        </p:nvCxnSpPr>
        <p:spPr bwMode="auto">
          <a:xfrm rot="16200000" flipV="1">
            <a:off x="4991659" y="2662398"/>
            <a:ext cx="937137" cy="511401"/>
          </a:xfrm>
          <a:prstGeom prst="bentConnector3">
            <a:avLst>
              <a:gd name="adj1" fmla="val 98787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5437782" y="3371646"/>
            <a:ext cx="26967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>
            <a:off x="5231485" y="2969979"/>
            <a:ext cx="4929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" name="Elbow Connector 162"/>
          <p:cNvCxnSpPr/>
          <p:nvPr/>
        </p:nvCxnSpPr>
        <p:spPr bwMode="auto">
          <a:xfrm flipV="1">
            <a:off x="2050987" y="2287709"/>
            <a:ext cx="48890" cy="1731679"/>
          </a:xfrm>
          <a:prstGeom prst="bentConnector3">
            <a:avLst>
              <a:gd name="adj1" fmla="val 56758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>
            <a:stCxn id="115" idx="3"/>
          </p:cNvCxnSpPr>
          <p:nvPr/>
        </p:nvCxnSpPr>
        <p:spPr bwMode="auto">
          <a:xfrm>
            <a:off x="2050987" y="2794966"/>
            <a:ext cx="261339" cy="1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>
            <a:off x="2050987" y="3317334"/>
            <a:ext cx="261339" cy="1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9" name="Straight Arrow Connector 168"/>
          <p:cNvCxnSpPr/>
          <p:nvPr/>
        </p:nvCxnSpPr>
        <p:spPr bwMode="auto">
          <a:xfrm>
            <a:off x="2303859" y="2286524"/>
            <a:ext cx="23683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>
            <a:off x="2050987" y="5071638"/>
            <a:ext cx="261339" cy="1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5" name="Group 134"/>
          <p:cNvGrpSpPr/>
          <p:nvPr/>
        </p:nvGrpSpPr>
        <p:grpSpPr>
          <a:xfrm>
            <a:off x="7024397" y="4054300"/>
            <a:ext cx="1244599" cy="458059"/>
            <a:chOff x="422568" y="3634424"/>
            <a:chExt cx="1414165" cy="540000"/>
          </a:xfrm>
        </p:grpSpPr>
        <p:sp>
          <p:nvSpPr>
            <p:cNvPr id="136" name="Snip Same Side Corner Rectangle 1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422568" y="3639736"/>
              <a:ext cx="1414165" cy="52474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PIK3AP1/BCAP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Q6ZUJ8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7288859" y="3843065"/>
            <a:ext cx="715674" cy="246221"/>
            <a:chOff x="7592082" y="6020192"/>
            <a:chExt cx="862158" cy="350482"/>
          </a:xfrm>
        </p:grpSpPr>
        <p:sp>
          <p:nvSpPr>
            <p:cNvPr id="14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Y459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7288859" y="3675240"/>
            <a:ext cx="715674" cy="246221"/>
            <a:chOff x="7592082" y="6020192"/>
            <a:chExt cx="862158" cy="350482"/>
          </a:xfrm>
        </p:grpSpPr>
        <p:sp>
          <p:nvSpPr>
            <p:cNvPr id="14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Y444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7288859" y="3516321"/>
            <a:ext cx="715674" cy="246221"/>
            <a:chOff x="7592082" y="6020192"/>
            <a:chExt cx="862158" cy="350482"/>
          </a:xfrm>
        </p:grpSpPr>
        <p:sp>
          <p:nvSpPr>
            <p:cNvPr id="15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Y419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7288859" y="3348496"/>
            <a:ext cx="715674" cy="246221"/>
            <a:chOff x="7592082" y="6020192"/>
            <a:chExt cx="862158" cy="350482"/>
          </a:xfrm>
        </p:grpSpPr>
        <p:sp>
          <p:nvSpPr>
            <p:cNvPr id="15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Y195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7138840" y="4823692"/>
            <a:ext cx="1015712" cy="461921"/>
            <a:chOff x="537046" y="349955"/>
            <a:chExt cx="1154094" cy="544552"/>
          </a:xfrm>
        </p:grpSpPr>
        <p:sp>
          <p:nvSpPr>
            <p:cNvPr id="157" name="Rounded Rectangle 15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Bmx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Etk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P51813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7288859" y="4617541"/>
            <a:ext cx="715674" cy="253667"/>
            <a:chOff x="7592082" y="6033697"/>
            <a:chExt cx="862158" cy="361081"/>
          </a:xfrm>
        </p:grpSpPr>
        <p:sp>
          <p:nvSpPr>
            <p:cNvPr id="16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2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Y216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4383604" y="4825499"/>
            <a:ext cx="1106841" cy="466427"/>
            <a:chOff x="507046" y="2817700"/>
            <a:chExt cx="1257639" cy="549865"/>
          </a:xfrm>
        </p:grpSpPr>
        <p:sp>
          <p:nvSpPr>
            <p:cNvPr id="166" name="Snip Same Side Corner Rectangle 16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CREB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P16220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4575265" y="4603992"/>
            <a:ext cx="715674" cy="258590"/>
            <a:chOff x="7620676" y="5030717"/>
            <a:chExt cx="862158" cy="368089"/>
          </a:xfrm>
        </p:grpSpPr>
        <p:sp>
          <p:nvSpPr>
            <p:cNvPr id="17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3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+S133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5742701" y="3391139"/>
            <a:ext cx="1106841" cy="466427"/>
            <a:chOff x="507046" y="2817700"/>
            <a:chExt cx="1257639" cy="549865"/>
          </a:xfrm>
        </p:grpSpPr>
        <p:sp>
          <p:nvSpPr>
            <p:cNvPr id="175" name="Snip Same Side Corner Rectangle 17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GTF2I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P78347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5933952" y="3175119"/>
            <a:ext cx="715674" cy="246221"/>
            <a:chOff x="7592082" y="6020192"/>
            <a:chExt cx="862158" cy="350482"/>
          </a:xfrm>
        </p:grpSpPr>
        <p:sp>
          <p:nvSpPr>
            <p:cNvPr id="18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Y503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5933952" y="3007294"/>
            <a:ext cx="715674" cy="246221"/>
            <a:chOff x="7592082" y="6020192"/>
            <a:chExt cx="862158" cy="350482"/>
          </a:xfrm>
        </p:grpSpPr>
        <p:sp>
          <p:nvSpPr>
            <p:cNvPr id="18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Y398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5933952" y="2848375"/>
            <a:ext cx="715674" cy="246221"/>
            <a:chOff x="7592082" y="6020192"/>
            <a:chExt cx="862158" cy="350482"/>
          </a:xfrm>
        </p:grpSpPr>
        <p:sp>
          <p:nvSpPr>
            <p:cNvPr id="19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Y248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1228270" y="1839878"/>
            <a:ext cx="715674" cy="253667"/>
            <a:chOff x="7592082" y="6033697"/>
            <a:chExt cx="862158" cy="361081"/>
          </a:xfrm>
        </p:grpSpPr>
        <p:sp>
          <p:nvSpPr>
            <p:cNvPr id="19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0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Y206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5730106" y="4825682"/>
            <a:ext cx="1106841" cy="466427"/>
            <a:chOff x="507046" y="4525112"/>
            <a:chExt cx="1257639" cy="549865"/>
          </a:xfrm>
        </p:grpSpPr>
        <p:sp>
          <p:nvSpPr>
            <p:cNvPr id="202" name="Snip Same Side Corner Rectangle 201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P16885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5933952" y="4610682"/>
            <a:ext cx="715674" cy="246221"/>
            <a:chOff x="7592082" y="6020192"/>
            <a:chExt cx="862158" cy="350482"/>
          </a:xfrm>
        </p:grpSpPr>
        <p:sp>
          <p:nvSpPr>
            <p:cNvPr id="20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Y1217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5933952" y="4442857"/>
            <a:ext cx="715674" cy="246221"/>
            <a:chOff x="7592082" y="6020192"/>
            <a:chExt cx="862158" cy="350482"/>
          </a:xfrm>
        </p:grpSpPr>
        <p:sp>
          <p:nvSpPr>
            <p:cNvPr id="20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Y1197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5933952" y="4261892"/>
            <a:ext cx="715674" cy="258590"/>
            <a:chOff x="7620676" y="5030717"/>
            <a:chExt cx="862158" cy="368089"/>
          </a:xfrm>
        </p:grpSpPr>
        <p:sp>
          <p:nvSpPr>
            <p:cNvPr id="21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2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+Y759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5933952" y="4077707"/>
            <a:ext cx="715674" cy="258590"/>
            <a:chOff x="7620676" y="5030717"/>
            <a:chExt cx="862158" cy="368089"/>
          </a:xfrm>
        </p:grpSpPr>
        <p:sp>
          <p:nvSpPr>
            <p:cNvPr id="21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5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+Y753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4397817" y="4038831"/>
            <a:ext cx="1106841" cy="466427"/>
            <a:chOff x="507046" y="2817700"/>
            <a:chExt cx="1257639" cy="549865"/>
          </a:xfrm>
        </p:grpSpPr>
        <p:sp>
          <p:nvSpPr>
            <p:cNvPr id="217" name="Snip Same Side Corner Rectangle 216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STAT5A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P42229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4589478" y="3817324"/>
            <a:ext cx="715674" cy="258590"/>
            <a:chOff x="7620676" y="5030717"/>
            <a:chExt cx="862158" cy="368089"/>
          </a:xfrm>
        </p:grpSpPr>
        <p:sp>
          <p:nvSpPr>
            <p:cNvPr id="22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1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+Y694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1068358" y="3068649"/>
            <a:ext cx="1015712" cy="461921"/>
            <a:chOff x="537046" y="349955"/>
            <a:chExt cx="1154094" cy="544552"/>
          </a:xfrm>
        </p:grpSpPr>
        <p:sp>
          <p:nvSpPr>
            <p:cNvPr id="223" name="Rounded Rectangle 22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Abl1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P00519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5" name="Straight Connector 4"/>
          <p:cNvCxnSpPr/>
          <p:nvPr/>
        </p:nvCxnSpPr>
        <p:spPr bwMode="auto">
          <a:xfrm flipH="1">
            <a:off x="2302586" y="4547579"/>
            <a:ext cx="1273" cy="50688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5" name="Straight Connector 224"/>
          <p:cNvCxnSpPr/>
          <p:nvPr/>
        </p:nvCxnSpPr>
        <p:spPr bwMode="auto">
          <a:xfrm>
            <a:off x="3538568" y="5071402"/>
            <a:ext cx="261339" cy="1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6" name="Straight Connector 225"/>
          <p:cNvCxnSpPr/>
          <p:nvPr/>
        </p:nvCxnSpPr>
        <p:spPr bwMode="auto">
          <a:xfrm>
            <a:off x="3799907" y="4547579"/>
            <a:ext cx="0" cy="52405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27" name="Group 226"/>
          <p:cNvGrpSpPr/>
          <p:nvPr/>
        </p:nvGrpSpPr>
        <p:grpSpPr>
          <a:xfrm>
            <a:off x="1228270" y="3582505"/>
            <a:ext cx="715674" cy="253667"/>
            <a:chOff x="7592082" y="6033697"/>
            <a:chExt cx="862158" cy="361081"/>
          </a:xfrm>
        </p:grpSpPr>
        <p:sp>
          <p:nvSpPr>
            <p:cNvPr id="22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9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Y180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7024397" y="2029630"/>
            <a:ext cx="1244599" cy="458092"/>
            <a:chOff x="422568" y="3634424"/>
            <a:chExt cx="1414165" cy="540039"/>
          </a:xfrm>
        </p:grpSpPr>
        <p:sp>
          <p:nvSpPr>
            <p:cNvPr id="231" name="Snip Same Side Corner Rectangle 23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422568" y="3639736"/>
              <a:ext cx="1414165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TIRAP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P58753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7288859" y="1818396"/>
            <a:ext cx="715674" cy="246221"/>
            <a:chOff x="7592082" y="6020192"/>
            <a:chExt cx="862158" cy="350482"/>
          </a:xfrm>
        </p:grpSpPr>
        <p:sp>
          <p:nvSpPr>
            <p:cNvPr id="23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Y187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7288859" y="1650571"/>
            <a:ext cx="715674" cy="246221"/>
            <a:chOff x="7592082" y="6020192"/>
            <a:chExt cx="862158" cy="350482"/>
          </a:xfrm>
        </p:grpSpPr>
        <p:sp>
          <p:nvSpPr>
            <p:cNvPr id="23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Y106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7288859" y="1491652"/>
            <a:ext cx="715674" cy="246221"/>
            <a:chOff x="7592082" y="6020192"/>
            <a:chExt cx="862158" cy="350482"/>
          </a:xfrm>
        </p:grpSpPr>
        <p:sp>
          <p:nvSpPr>
            <p:cNvPr id="24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7024397" y="2792210"/>
            <a:ext cx="1244599" cy="458092"/>
            <a:chOff x="422568" y="3634424"/>
            <a:chExt cx="1414165" cy="540039"/>
          </a:xfrm>
        </p:grpSpPr>
        <p:sp>
          <p:nvSpPr>
            <p:cNvPr id="243" name="Snip Same Side Corner Rectangle 24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422568" y="3639736"/>
              <a:ext cx="1414165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WASP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P42768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7288859" y="2580976"/>
            <a:ext cx="715674" cy="246221"/>
            <a:chOff x="7592082" y="6020192"/>
            <a:chExt cx="862158" cy="350482"/>
          </a:xfrm>
        </p:grpSpPr>
        <p:sp>
          <p:nvSpPr>
            <p:cNvPr id="24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Y291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5" name="Elbow Connector 24"/>
          <p:cNvCxnSpPr/>
          <p:nvPr/>
        </p:nvCxnSpPr>
        <p:spPr bwMode="auto">
          <a:xfrm rot="10800000" flipV="1">
            <a:off x="1846804" y="3371646"/>
            <a:ext cx="3869125" cy="332948"/>
          </a:xfrm>
          <a:prstGeom prst="bentConnector3">
            <a:avLst>
              <a:gd name="adj1" fmla="val -111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Elbow Connector 27"/>
          <p:cNvCxnSpPr/>
          <p:nvPr/>
        </p:nvCxnSpPr>
        <p:spPr bwMode="auto">
          <a:xfrm rot="16200000" flipV="1">
            <a:off x="1273694" y="2547428"/>
            <a:ext cx="1730137" cy="584196"/>
          </a:xfrm>
          <a:prstGeom prst="bentConnector3">
            <a:avLst>
              <a:gd name="adj1" fmla="val 100404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1" name="Straight Connector 250"/>
          <p:cNvCxnSpPr/>
          <p:nvPr/>
        </p:nvCxnSpPr>
        <p:spPr bwMode="auto">
          <a:xfrm>
            <a:off x="5588925" y="3239546"/>
            <a:ext cx="0" cy="15028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4" name="Straight Connector 253"/>
          <p:cNvCxnSpPr/>
          <p:nvPr/>
        </p:nvCxnSpPr>
        <p:spPr bwMode="auto">
          <a:xfrm flipV="1">
            <a:off x="5185157" y="4724577"/>
            <a:ext cx="396331" cy="11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5" name="Straight Connector 254"/>
          <p:cNvCxnSpPr/>
          <p:nvPr/>
        </p:nvCxnSpPr>
        <p:spPr bwMode="auto">
          <a:xfrm flipV="1">
            <a:off x="5188708" y="3931969"/>
            <a:ext cx="396331" cy="11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6" name="Straight Connector 255"/>
          <p:cNvCxnSpPr/>
          <p:nvPr/>
        </p:nvCxnSpPr>
        <p:spPr bwMode="auto">
          <a:xfrm flipH="1" flipV="1">
            <a:off x="5597095" y="4188006"/>
            <a:ext cx="396331" cy="11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7" name="Straight Connector 256"/>
          <p:cNvCxnSpPr/>
          <p:nvPr/>
        </p:nvCxnSpPr>
        <p:spPr bwMode="auto">
          <a:xfrm flipH="1" flipV="1">
            <a:off x="5597089" y="4374274"/>
            <a:ext cx="396331" cy="11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>
            <a:off x="5715928" y="2457997"/>
            <a:ext cx="124459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" name="Straight Connector 49"/>
          <p:cNvCxnSpPr/>
          <p:nvPr/>
        </p:nvCxnSpPr>
        <p:spPr bwMode="auto">
          <a:xfrm>
            <a:off x="6960526" y="1583267"/>
            <a:ext cx="0" cy="31591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8" name="Straight Connector 257"/>
          <p:cNvCxnSpPr/>
          <p:nvPr/>
        </p:nvCxnSpPr>
        <p:spPr bwMode="auto">
          <a:xfrm>
            <a:off x="6528315" y="4733044"/>
            <a:ext cx="86615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0" name="Straight Arrow Connector 259"/>
          <p:cNvCxnSpPr/>
          <p:nvPr/>
        </p:nvCxnSpPr>
        <p:spPr bwMode="auto">
          <a:xfrm flipH="1">
            <a:off x="6528315" y="4578591"/>
            <a:ext cx="4322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1" name="Straight Arrow Connector 260"/>
          <p:cNvCxnSpPr/>
          <p:nvPr/>
        </p:nvCxnSpPr>
        <p:spPr bwMode="auto">
          <a:xfrm flipH="1">
            <a:off x="6565604" y="2969979"/>
            <a:ext cx="39492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5" name="Straight Arrow Connector 264"/>
          <p:cNvCxnSpPr/>
          <p:nvPr/>
        </p:nvCxnSpPr>
        <p:spPr bwMode="auto">
          <a:xfrm flipH="1">
            <a:off x="6565604" y="3129025"/>
            <a:ext cx="39492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6" name="Straight Arrow Connector 265"/>
          <p:cNvCxnSpPr/>
          <p:nvPr/>
        </p:nvCxnSpPr>
        <p:spPr bwMode="auto">
          <a:xfrm>
            <a:off x="6974144" y="3964997"/>
            <a:ext cx="39492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7" name="Straight Arrow Connector 266"/>
          <p:cNvCxnSpPr/>
          <p:nvPr/>
        </p:nvCxnSpPr>
        <p:spPr bwMode="auto">
          <a:xfrm>
            <a:off x="6974144" y="3803352"/>
            <a:ext cx="39492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8" name="Straight Arrow Connector 267"/>
          <p:cNvCxnSpPr/>
          <p:nvPr/>
        </p:nvCxnSpPr>
        <p:spPr bwMode="auto">
          <a:xfrm>
            <a:off x="6979454" y="3645187"/>
            <a:ext cx="39492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9" name="Straight Arrow Connector 268"/>
          <p:cNvCxnSpPr/>
          <p:nvPr/>
        </p:nvCxnSpPr>
        <p:spPr bwMode="auto">
          <a:xfrm>
            <a:off x="6974144" y="3458437"/>
            <a:ext cx="39492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1" name="Straight Arrow Connector 270"/>
          <p:cNvCxnSpPr/>
          <p:nvPr/>
        </p:nvCxnSpPr>
        <p:spPr bwMode="auto">
          <a:xfrm>
            <a:off x="6957210" y="1590543"/>
            <a:ext cx="4218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8" name="Straight Arrow Connector 277"/>
          <p:cNvCxnSpPr/>
          <p:nvPr/>
        </p:nvCxnSpPr>
        <p:spPr bwMode="auto">
          <a:xfrm>
            <a:off x="6972585" y="1770176"/>
            <a:ext cx="4218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9" name="Straight Arrow Connector 278"/>
          <p:cNvCxnSpPr/>
          <p:nvPr/>
        </p:nvCxnSpPr>
        <p:spPr bwMode="auto">
          <a:xfrm>
            <a:off x="6965677" y="1935208"/>
            <a:ext cx="4218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0" name="Straight Arrow Connector 279"/>
          <p:cNvCxnSpPr/>
          <p:nvPr/>
        </p:nvCxnSpPr>
        <p:spPr bwMode="auto">
          <a:xfrm>
            <a:off x="6965677" y="2710328"/>
            <a:ext cx="4218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2687</TotalTime>
  <Words>83</Words>
  <Application>Microsoft Macintosh PowerPoint</Application>
  <PresentationFormat>On-screen Show (4:3)</PresentationFormat>
  <Paragraphs>64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64</cp:revision>
  <dcterms:created xsi:type="dcterms:W3CDTF">2014-02-16T01:31:59Z</dcterms:created>
  <dcterms:modified xsi:type="dcterms:W3CDTF">2016-04-11T23:38:23Z</dcterms:modified>
</cp:coreProperties>
</file>