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50" d="100"/>
          <a:sy n="150" d="100"/>
        </p:scale>
        <p:origin x="-127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1994981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5" name="Straight Arrow Connector 114"/>
          <p:cNvCxnSpPr/>
          <p:nvPr/>
        </p:nvCxnSpPr>
        <p:spPr bwMode="auto">
          <a:xfrm flipH="1">
            <a:off x="4124748" y="3287289"/>
            <a:ext cx="2017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2" name="Elbow Connector 101"/>
          <p:cNvCxnSpPr/>
          <p:nvPr/>
        </p:nvCxnSpPr>
        <p:spPr bwMode="auto">
          <a:xfrm rot="16200000" flipV="1">
            <a:off x="3763097" y="2725118"/>
            <a:ext cx="755235" cy="354571"/>
          </a:xfrm>
          <a:prstGeom prst="bentConnector3">
            <a:avLst>
              <a:gd name="adj1" fmla="val 100448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3152387" y="3174034"/>
            <a:ext cx="1015712" cy="461921"/>
            <a:chOff x="537046" y="349955"/>
            <a:chExt cx="1154094" cy="544552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TEK/TIE2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Q02763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616613" y="2677936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Dok2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O60496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323488" y="2393207"/>
            <a:ext cx="715674" cy="246221"/>
            <a:chOff x="7620676" y="5024219"/>
            <a:chExt cx="862158" cy="350482"/>
          </a:xfrm>
        </p:grpSpPr>
        <p:sp>
          <p:nvSpPr>
            <p:cNvPr id="5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+Y992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88" name="Elbow Connector 87"/>
          <p:cNvCxnSpPr/>
          <p:nvPr/>
        </p:nvCxnSpPr>
        <p:spPr bwMode="auto">
          <a:xfrm rot="5400000" flipH="1" flipV="1">
            <a:off x="3871959" y="2848312"/>
            <a:ext cx="825170" cy="253177"/>
          </a:xfrm>
          <a:prstGeom prst="bentConnector3">
            <a:avLst>
              <a:gd name="adj1" fmla="val -277"/>
            </a:avLst>
          </a:prstGeom>
          <a:ln w="28575" cmpd="sng">
            <a:solidFill>
              <a:srgbClr val="8EB8D8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0" name="Elbow Connector 89"/>
          <p:cNvCxnSpPr/>
          <p:nvPr/>
        </p:nvCxnSpPr>
        <p:spPr bwMode="auto">
          <a:xfrm flipV="1">
            <a:off x="2066895" y="3407345"/>
            <a:ext cx="1085492" cy="3162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30123" y="138374"/>
            <a:ext cx="488526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Angiopoietin-1 Receptor TEK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3915319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Q02763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851686" y="6469149"/>
            <a:ext cx="34192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</a:t>
            </a:r>
            <a:r>
              <a:rPr lang="en-US" sz="12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Sofya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 </a:t>
            </a:r>
            <a:r>
              <a:rPr lang="en-US" sz="12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Langman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960055" y="1378339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ANGPT1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Q15389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69" name="Elbow Connector 68"/>
          <p:cNvCxnSpPr/>
          <p:nvPr/>
        </p:nvCxnSpPr>
        <p:spPr bwMode="auto">
          <a:xfrm>
            <a:off x="2066896" y="1596872"/>
            <a:ext cx="566237" cy="1640814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960054" y="1943321"/>
            <a:ext cx="1106841" cy="466427"/>
            <a:chOff x="507046" y="3634424"/>
            <a:chExt cx="1257639" cy="549865"/>
          </a:xfrm>
        </p:grpSpPr>
        <p:sp>
          <p:nvSpPr>
            <p:cNvPr id="82" name="Snip Same Side Corner Rectangle 8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ANGPT2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O15123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960055" y="2500129"/>
            <a:ext cx="1106841" cy="466427"/>
            <a:chOff x="507046" y="3634424"/>
            <a:chExt cx="1257639" cy="549865"/>
          </a:xfrm>
        </p:grpSpPr>
        <p:sp>
          <p:nvSpPr>
            <p:cNvPr id="91" name="Snip Same Side Corner Rectangle 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ANGPT4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Q9Y264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3323954" y="2580159"/>
            <a:ext cx="715674" cy="246221"/>
            <a:chOff x="7620676" y="5024219"/>
            <a:chExt cx="862158" cy="350482"/>
          </a:xfrm>
        </p:grpSpPr>
        <p:sp>
          <p:nvSpPr>
            <p:cNvPr id="9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+Y1102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3318004" y="2784067"/>
            <a:ext cx="715674" cy="246221"/>
            <a:chOff x="7620676" y="5024219"/>
            <a:chExt cx="862158" cy="350482"/>
          </a:xfrm>
        </p:grpSpPr>
        <p:sp>
          <p:nvSpPr>
            <p:cNvPr id="9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+Y1108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4812196" y="2468256"/>
            <a:ext cx="715674" cy="246221"/>
            <a:chOff x="7592082" y="6020192"/>
            <a:chExt cx="862158" cy="350482"/>
          </a:xfrm>
        </p:grpSpPr>
        <p:sp>
          <p:nvSpPr>
            <p:cNvPr id="10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5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Y345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4616613" y="1943321"/>
            <a:ext cx="1106841" cy="466427"/>
            <a:chOff x="507046" y="3634424"/>
            <a:chExt cx="1257639" cy="549865"/>
          </a:xfrm>
        </p:grpSpPr>
        <p:sp>
          <p:nvSpPr>
            <p:cNvPr id="107" name="Snip Same Side Corner Rectangle 10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Grb14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Q14449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5692926" y="3266081"/>
            <a:ext cx="1106841" cy="466427"/>
            <a:chOff x="507046" y="3634424"/>
            <a:chExt cx="1257639" cy="549865"/>
          </a:xfrm>
        </p:grpSpPr>
        <p:sp>
          <p:nvSpPr>
            <p:cNvPr id="111" name="Snip Same Side Corner Rectangle 11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SOCS1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O15524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5692926" y="4130687"/>
            <a:ext cx="1106841" cy="466427"/>
            <a:chOff x="507046" y="3634424"/>
            <a:chExt cx="1257639" cy="549865"/>
          </a:xfrm>
        </p:grpSpPr>
        <p:sp>
          <p:nvSpPr>
            <p:cNvPr id="126" name="Snip Same Side Corner Rectangle 12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TNIP2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Q8NFZ5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4616613" y="1378339"/>
            <a:ext cx="1106841" cy="466427"/>
            <a:chOff x="507046" y="3634424"/>
            <a:chExt cx="1257639" cy="549865"/>
          </a:xfrm>
        </p:grpSpPr>
        <p:sp>
          <p:nvSpPr>
            <p:cNvPr id="135" name="Snip Same Side Corner Rectangle 13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Grb7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Q14451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7" name="Elbow Connector 136"/>
          <p:cNvCxnSpPr/>
          <p:nvPr/>
        </p:nvCxnSpPr>
        <p:spPr bwMode="auto">
          <a:xfrm rot="5400000" flipH="1" flipV="1">
            <a:off x="3955561" y="1944181"/>
            <a:ext cx="1070048" cy="362103"/>
          </a:xfrm>
          <a:prstGeom prst="bentConnector3">
            <a:avLst>
              <a:gd name="adj1" fmla="val 99848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46" name="Group 145"/>
          <p:cNvGrpSpPr/>
          <p:nvPr/>
        </p:nvGrpSpPr>
        <p:grpSpPr>
          <a:xfrm>
            <a:off x="4616613" y="3266081"/>
            <a:ext cx="1106841" cy="466427"/>
            <a:chOff x="507046" y="3634424"/>
            <a:chExt cx="1257639" cy="549865"/>
          </a:xfrm>
        </p:grpSpPr>
        <p:sp>
          <p:nvSpPr>
            <p:cNvPr id="147" name="Snip Same Side Corner Rectangle 14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5692926" y="1378339"/>
            <a:ext cx="1106841" cy="466427"/>
            <a:chOff x="507046" y="3634424"/>
            <a:chExt cx="1257639" cy="549865"/>
          </a:xfrm>
        </p:grpSpPr>
        <p:sp>
          <p:nvSpPr>
            <p:cNvPr id="162" name="Snip Same Side Corner Rectangle 16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960054" y="3266081"/>
            <a:ext cx="1106841" cy="466427"/>
            <a:chOff x="507046" y="3634424"/>
            <a:chExt cx="1257639" cy="549865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ANGPTL1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O95841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970914" y="3890493"/>
            <a:ext cx="1106841" cy="464212"/>
            <a:chOff x="3740102" y="2066168"/>
            <a:chExt cx="1257639" cy="547253"/>
          </a:xfrm>
        </p:grpSpPr>
        <p:sp>
          <p:nvSpPr>
            <p:cNvPr id="179" name="Rounded Rectangle 178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P23467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81" name="Elbow Connector 180"/>
          <p:cNvCxnSpPr>
            <a:stCxn id="180" idx="3"/>
          </p:cNvCxnSpPr>
          <p:nvPr/>
        </p:nvCxnSpPr>
        <p:spPr bwMode="auto">
          <a:xfrm flipV="1">
            <a:off x="2077755" y="3398559"/>
            <a:ext cx="555378" cy="725186"/>
          </a:xfrm>
          <a:prstGeom prst="bentConnector2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84" name="Group 183"/>
          <p:cNvGrpSpPr/>
          <p:nvPr/>
        </p:nvGrpSpPr>
        <p:grpSpPr>
          <a:xfrm>
            <a:off x="5692926" y="1943321"/>
            <a:ext cx="1106841" cy="466427"/>
            <a:chOff x="507046" y="3634424"/>
            <a:chExt cx="1257639" cy="549865"/>
          </a:xfrm>
        </p:grpSpPr>
        <p:sp>
          <p:nvSpPr>
            <p:cNvPr id="185" name="Snip Same Side Corner Rectangle 18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1119070" y="1069599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2066895" y="2670690"/>
            <a:ext cx="56623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9" name="Straight Connector 98"/>
          <p:cNvCxnSpPr/>
          <p:nvPr/>
        </p:nvCxnSpPr>
        <p:spPr bwMode="auto">
          <a:xfrm>
            <a:off x="2069288" y="2130772"/>
            <a:ext cx="56623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4309532" y="2106672"/>
            <a:ext cx="3752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9" name="Straight Arrow Connector 108"/>
          <p:cNvCxnSpPr/>
          <p:nvPr/>
        </p:nvCxnSpPr>
        <p:spPr bwMode="auto">
          <a:xfrm flipH="1">
            <a:off x="3940775" y="2718089"/>
            <a:ext cx="36029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4" name="Straight Arrow Connector 113"/>
          <p:cNvCxnSpPr/>
          <p:nvPr/>
        </p:nvCxnSpPr>
        <p:spPr bwMode="auto">
          <a:xfrm flipH="1">
            <a:off x="3934580" y="2905241"/>
            <a:ext cx="36029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6" name="Straight Arrow Connector 115"/>
          <p:cNvCxnSpPr/>
          <p:nvPr/>
        </p:nvCxnSpPr>
        <p:spPr bwMode="auto">
          <a:xfrm flipH="1">
            <a:off x="3915375" y="2658177"/>
            <a:ext cx="60355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1" name="Elbow Connector 120"/>
          <p:cNvCxnSpPr/>
          <p:nvPr/>
        </p:nvCxnSpPr>
        <p:spPr bwMode="auto">
          <a:xfrm rot="16200000" flipH="1">
            <a:off x="4172547" y="3007686"/>
            <a:ext cx="861727" cy="168953"/>
          </a:xfrm>
          <a:prstGeom prst="bentConnector3">
            <a:avLst>
              <a:gd name="adj1" fmla="val 100109"/>
            </a:avLst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9" name="Group 128"/>
          <p:cNvGrpSpPr/>
          <p:nvPr/>
        </p:nvGrpSpPr>
        <p:grpSpPr>
          <a:xfrm>
            <a:off x="3333119" y="2195178"/>
            <a:ext cx="715674" cy="246221"/>
            <a:chOff x="7630676" y="5324587"/>
            <a:chExt cx="862158" cy="350482"/>
          </a:xfrm>
        </p:grpSpPr>
        <p:sp>
          <p:nvSpPr>
            <p:cNvPr id="13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1" name="Text Box 157"/>
            <p:cNvSpPr txBox="1">
              <a:spLocks noChangeArrowheads="1"/>
            </p:cNvSpPr>
            <p:nvPr/>
          </p:nvSpPr>
          <p:spPr bwMode="auto">
            <a:xfrm>
              <a:off x="7630676" y="532458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-Y897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3317998" y="2970335"/>
            <a:ext cx="715674" cy="246221"/>
            <a:chOff x="7620676" y="5024219"/>
            <a:chExt cx="862158" cy="350482"/>
          </a:xfrm>
        </p:grpSpPr>
        <p:sp>
          <p:nvSpPr>
            <p:cNvPr id="13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8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+S1119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40" name="Straight Arrow Connector 139"/>
          <p:cNvCxnSpPr/>
          <p:nvPr/>
        </p:nvCxnSpPr>
        <p:spPr bwMode="auto">
          <a:xfrm>
            <a:off x="4411133" y="2571685"/>
            <a:ext cx="50667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4" name="Straight Connector 143"/>
          <p:cNvCxnSpPr/>
          <p:nvPr/>
        </p:nvCxnSpPr>
        <p:spPr bwMode="auto">
          <a:xfrm>
            <a:off x="2620017" y="3287289"/>
            <a:ext cx="56623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45" name="Group 144"/>
          <p:cNvGrpSpPr/>
          <p:nvPr/>
        </p:nvGrpSpPr>
        <p:grpSpPr>
          <a:xfrm>
            <a:off x="3037134" y="4728506"/>
            <a:ext cx="1106841" cy="473873"/>
            <a:chOff x="672022" y="2702334"/>
            <a:chExt cx="1106841" cy="473873"/>
          </a:xfrm>
        </p:grpSpPr>
        <p:sp>
          <p:nvSpPr>
            <p:cNvPr id="150" name="Snip Same Side Corner Rectangle 149"/>
            <p:cNvSpPr/>
            <p:nvPr/>
          </p:nvSpPr>
          <p:spPr bwMode="auto">
            <a:xfrm>
              <a:off x="750191" y="2718148"/>
              <a:ext cx="950502" cy="458059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672022" y="2702334"/>
              <a:ext cx="1106841" cy="46192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STAT5A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P42229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4616613" y="4728506"/>
            <a:ext cx="1106841" cy="473873"/>
            <a:chOff x="672022" y="2702334"/>
            <a:chExt cx="1106841" cy="473873"/>
          </a:xfrm>
        </p:grpSpPr>
        <p:sp>
          <p:nvSpPr>
            <p:cNvPr id="153" name="Snip Same Side Corner Rectangle 152"/>
            <p:cNvSpPr/>
            <p:nvPr/>
          </p:nvSpPr>
          <p:spPr bwMode="auto">
            <a:xfrm>
              <a:off x="750191" y="2718148"/>
              <a:ext cx="950502" cy="458059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672022" y="2702334"/>
              <a:ext cx="1106841" cy="46192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STAT5B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P51692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7192391" y="1944430"/>
            <a:ext cx="1106841" cy="464209"/>
            <a:chOff x="3740102" y="2066168"/>
            <a:chExt cx="1257639" cy="547249"/>
          </a:xfrm>
        </p:grpSpPr>
        <p:sp>
          <p:nvSpPr>
            <p:cNvPr id="159" name="Rounded Rectangle 158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3740102" y="2068866"/>
              <a:ext cx="1257639" cy="54455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PTPN11/SHP2</a:t>
              </a:r>
              <a:endParaRPr lang="en-US" sz="105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3082698" y="4130687"/>
            <a:ext cx="1015712" cy="461921"/>
            <a:chOff x="537046" y="349955"/>
            <a:chExt cx="1154094" cy="544552"/>
          </a:xfrm>
        </p:grpSpPr>
        <p:sp>
          <p:nvSpPr>
            <p:cNvPr id="166" name="Rounded Rectangle 16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TIE1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P35590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4616613" y="4130687"/>
            <a:ext cx="1106841" cy="466427"/>
            <a:chOff x="507046" y="4525112"/>
            <a:chExt cx="1257639" cy="549865"/>
          </a:xfrm>
        </p:grpSpPr>
        <p:sp>
          <p:nvSpPr>
            <p:cNvPr id="169" name="Snip Same Side Corner Rectangle 168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Cbl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P22681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5692926" y="2677936"/>
            <a:ext cx="1106841" cy="466427"/>
            <a:chOff x="507046" y="3634424"/>
            <a:chExt cx="1257639" cy="549865"/>
          </a:xfrm>
        </p:grpSpPr>
        <p:sp>
          <p:nvSpPr>
            <p:cNvPr id="172" name="Snip Same Side Corner Rectangle 17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Dok4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Q8TEW6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7192391" y="4130687"/>
            <a:ext cx="1106841" cy="464212"/>
            <a:chOff x="3740102" y="2066168"/>
            <a:chExt cx="1257639" cy="547253"/>
          </a:xfrm>
        </p:grpSpPr>
        <p:sp>
          <p:nvSpPr>
            <p:cNvPr id="182" name="Rounded Rectangle 181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PTPRJ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Q12913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7192391" y="2679043"/>
            <a:ext cx="1106841" cy="464212"/>
            <a:chOff x="3740101" y="2066168"/>
            <a:chExt cx="1257639" cy="547253"/>
          </a:xfrm>
        </p:grpSpPr>
        <p:sp>
          <p:nvSpPr>
            <p:cNvPr id="189" name="Rounded Rectangle 188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3740101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PTPN12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Q05209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7192391" y="1379446"/>
            <a:ext cx="1106841" cy="464211"/>
            <a:chOff x="3740101" y="2066168"/>
            <a:chExt cx="1257639" cy="547252"/>
          </a:xfrm>
        </p:grpSpPr>
        <p:sp>
          <p:nvSpPr>
            <p:cNvPr id="192" name="Rounded Rectangle 191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3740101" y="2068868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CD45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P08575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7192391" y="3267188"/>
            <a:ext cx="1106841" cy="464212"/>
            <a:chOff x="3740101" y="2066168"/>
            <a:chExt cx="1257639" cy="547253"/>
          </a:xfrm>
        </p:grpSpPr>
        <p:sp>
          <p:nvSpPr>
            <p:cNvPr id="195" name="Rounded Rectangle 194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3740101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PTPRG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P23470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7192391" y="4733336"/>
            <a:ext cx="1106841" cy="464212"/>
            <a:chOff x="3740101" y="2066168"/>
            <a:chExt cx="1257639" cy="547253"/>
          </a:xfrm>
        </p:grpSpPr>
        <p:sp>
          <p:nvSpPr>
            <p:cNvPr id="198" name="Rounded Rectangle 197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3740101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PTPRO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Q16827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00" name="Elbow Connector 199"/>
          <p:cNvCxnSpPr/>
          <p:nvPr/>
        </p:nvCxnSpPr>
        <p:spPr bwMode="auto">
          <a:xfrm flipV="1">
            <a:off x="4326466" y="1569650"/>
            <a:ext cx="2627081" cy="2439452"/>
          </a:xfrm>
          <a:prstGeom prst="bentConnector3">
            <a:avLst>
              <a:gd name="adj1" fmla="val 99954"/>
            </a:avLst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 bwMode="auto">
          <a:xfrm>
            <a:off x="6715936" y="1559737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2" name="Straight Connector 201"/>
          <p:cNvCxnSpPr/>
          <p:nvPr/>
        </p:nvCxnSpPr>
        <p:spPr bwMode="auto">
          <a:xfrm>
            <a:off x="6715936" y="2116086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3" name="Straight Connector 202"/>
          <p:cNvCxnSpPr/>
          <p:nvPr/>
        </p:nvCxnSpPr>
        <p:spPr bwMode="auto">
          <a:xfrm>
            <a:off x="6715936" y="2840868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5" name="Straight Connector 204"/>
          <p:cNvCxnSpPr/>
          <p:nvPr/>
        </p:nvCxnSpPr>
        <p:spPr bwMode="auto">
          <a:xfrm>
            <a:off x="6732870" y="4303524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6" name="Straight Connector 205"/>
          <p:cNvCxnSpPr/>
          <p:nvPr/>
        </p:nvCxnSpPr>
        <p:spPr bwMode="auto">
          <a:xfrm>
            <a:off x="6953547" y="4921165"/>
            <a:ext cx="27840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7" name="Straight Connector 206"/>
          <p:cNvCxnSpPr/>
          <p:nvPr/>
        </p:nvCxnSpPr>
        <p:spPr bwMode="auto">
          <a:xfrm>
            <a:off x="6953545" y="4009102"/>
            <a:ext cx="0" cy="86953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8" name="Elbow Connector 207"/>
          <p:cNvCxnSpPr/>
          <p:nvPr/>
        </p:nvCxnSpPr>
        <p:spPr bwMode="auto">
          <a:xfrm rot="16200000" flipV="1">
            <a:off x="3981482" y="3664117"/>
            <a:ext cx="516123" cy="173847"/>
          </a:xfrm>
          <a:prstGeom prst="bentConnector3">
            <a:avLst>
              <a:gd name="adj1" fmla="val 104134"/>
            </a:avLst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 bwMode="auto">
          <a:xfrm>
            <a:off x="4092702" y="4315578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0" name="Straight Connector 209"/>
          <p:cNvCxnSpPr/>
          <p:nvPr/>
        </p:nvCxnSpPr>
        <p:spPr bwMode="auto">
          <a:xfrm>
            <a:off x="4092702" y="4933219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1" name="Straight Connector 210"/>
          <p:cNvCxnSpPr/>
          <p:nvPr/>
        </p:nvCxnSpPr>
        <p:spPr bwMode="auto">
          <a:xfrm>
            <a:off x="4328879" y="4021156"/>
            <a:ext cx="0" cy="86953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2" name="Straight Connector 211"/>
          <p:cNvCxnSpPr/>
          <p:nvPr/>
        </p:nvCxnSpPr>
        <p:spPr bwMode="auto">
          <a:xfrm>
            <a:off x="6715936" y="3449152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8954</TotalTime>
  <Words>83</Words>
  <Application>Microsoft Macintosh PowerPoint</Application>
  <PresentationFormat>On-screen Show (4:3)</PresentationFormat>
  <Paragraphs>60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97</cp:revision>
  <dcterms:created xsi:type="dcterms:W3CDTF">2014-02-16T01:31:59Z</dcterms:created>
  <dcterms:modified xsi:type="dcterms:W3CDTF">2016-04-07T22:24:02Z</dcterms:modified>
</cp:coreProperties>
</file>