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4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20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92" name="TextBox 9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traight Connector 296"/>
          <p:cNvCxnSpPr/>
          <p:nvPr/>
        </p:nvCxnSpPr>
        <p:spPr bwMode="auto">
          <a:xfrm>
            <a:off x="5090160" y="1692495"/>
            <a:ext cx="1750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A5ADC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Protein Kinase Kinase 1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Q02750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2425208" y="2641000"/>
            <a:ext cx="1154180" cy="453586"/>
            <a:chOff x="475618" y="1139280"/>
            <a:chExt cx="1311427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75618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MEK1/MAP2K1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644461" y="2421167"/>
            <a:ext cx="715674" cy="246221"/>
            <a:chOff x="7592082" y="6000910"/>
            <a:chExt cx="862158" cy="350482"/>
          </a:xfrm>
        </p:grpSpPr>
        <p:sp>
          <p:nvSpPr>
            <p:cNvPr id="1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644461" y="2262148"/>
            <a:ext cx="715674" cy="246221"/>
            <a:chOff x="7592082" y="6000910"/>
            <a:chExt cx="862158" cy="350482"/>
          </a:xfrm>
        </p:grpSpPr>
        <p:sp>
          <p:nvSpPr>
            <p:cNvPr id="1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644461" y="2103131"/>
            <a:ext cx="715674" cy="246221"/>
            <a:chOff x="7592082" y="6000910"/>
            <a:chExt cx="862158" cy="350482"/>
          </a:xfrm>
        </p:grpSpPr>
        <p:sp>
          <p:nvSpPr>
            <p:cNvPr id="1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2644461" y="1944115"/>
            <a:ext cx="715674" cy="246220"/>
            <a:chOff x="7620676" y="5019399"/>
            <a:chExt cx="862158" cy="350482"/>
          </a:xfrm>
        </p:grpSpPr>
        <p:sp>
          <p:nvSpPr>
            <p:cNvPr id="12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644461" y="1785099"/>
            <a:ext cx="715674" cy="246220"/>
            <a:chOff x="7620676" y="5019399"/>
            <a:chExt cx="862158" cy="350482"/>
          </a:xfrm>
        </p:grpSpPr>
        <p:sp>
          <p:nvSpPr>
            <p:cNvPr id="12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644461" y="1626082"/>
            <a:ext cx="715674" cy="246221"/>
            <a:chOff x="7630676" y="5324587"/>
            <a:chExt cx="862158" cy="350482"/>
          </a:xfrm>
        </p:grpSpPr>
        <p:sp>
          <p:nvSpPr>
            <p:cNvPr id="12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644461" y="1467065"/>
            <a:ext cx="715674" cy="246221"/>
            <a:chOff x="7630676" y="5324587"/>
            <a:chExt cx="862158" cy="350482"/>
          </a:xfrm>
        </p:grpSpPr>
        <p:sp>
          <p:nvSpPr>
            <p:cNvPr id="13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644461" y="1308049"/>
            <a:ext cx="715674" cy="246220"/>
            <a:chOff x="7620676" y="5019399"/>
            <a:chExt cx="862158" cy="350482"/>
          </a:xfrm>
        </p:grpSpPr>
        <p:sp>
          <p:nvSpPr>
            <p:cNvPr id="13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2644461" y="1149033"/>
            <a:ext cx="715674" cy="246220"/>
            <a:chOff x="7620676" y="5019399"/>
            <a:chExt cx="862158" cy="350482"/>
          </a:xfrm>
        </p:grpSpPr>
        <p:sp>
          <p:nvSpPr>
            <p:cNvPr id="1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644461" y="990016"/>
            <a:ext cx="715674" cy="246221"/>
            <a:chOff x="7630676" y="5324587"/>
            <a:chExt cx="862158" cy="350482"/>
          </a:xfrm>
        </p:grpSpPr>
        <p:sp>
          <p:nvSpPr>
            <p:cNvPr id="14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5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89962" y="2389696"/>
            <a:ext cx="1015712" cy="461921"/>
            <a:chOff x="550901" y="1139280"/>
            <a:chExt cx="1154094" cy="544552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B-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Raf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P15056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68042" y="2899965"/>
            <a:ext cx="1235327" cy="453586"/>
            <a:chOff x="414796" y="1139279"/>
            <a:chExt cx="1403630" cy="534726"/>
          </a:xfrm>
        </p:grpSpPr>
        <p:sp>
          <p:nvSpPr>
            <p:cNvPr id="149" name="Rounded Rectangle 14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14796" y="1139279"/>
              <a:ext cx="1403630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780155" y="3922369"/>
            <a:ext cx="1235327" cy="453586"/>
            <a:chOff x="420496" y="1139280"/>
            <a:chExt cx="1403629" cy="534726"/>
          </a:xfrm>
        </p:grpSpPr>
        <p:sp>
          <p:nvSpPr>
            <p:cNvPr id="152" name="Rounded Rectangle 15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PDK1/PDPK1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O15530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Straight Arrow Connector 154"/>
          <p:cNvCxnSpPr/>
          <p:nvPr/>
        </p:nvCxnSpPr>
        <p:spPr bwMode="auto">
          <a:xfrm>
            <a:off x="2055701" y="1283106"/>
            <a:ext cx="6806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Arrow Connector 155"/>
          <p:cNvCxnSpPr/>
          <p:nvPr/>
        </p:nvCxnSpPr>
        <p:spPr bwMode="auto">
          <a:xfrm>
            <a:off x="2065861" y="1411255"/>
            <a:ext cx="6878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Elbow Connector 156"/>
          <p:cNvCxnSpPr/>
          <p:nvPr/>
        </p:nvCxnSpPr>
        <p:spPr bwMode="auto">
          <a:xfrm rot="5400000" flipH="1" flipV="1">
            <a:off x="858397" y="2767609"/>
            <a:ext cx="3180419" cy="589809"/>
          </a:xfrm>
          <a:prstGeom prst="bentConnector3">
            <a:avLst>
              <a:gd name="adj1" fmla="val 998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1875643" y="4648386"/>
            <a:ext cx="298379" cy="43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9" name="Group 158"/>
          <p:cNvGrpSpPr/>
          <p:nvPr/>
        </p:nvGrpSpPr>
        <p:grpSpPr>
          <a:xfrm>
            <a:off x="4096394" y="4941009"/>
            <a:ext cx="1106841" cy="466427"/>
            <a:chOff x="507046" y="3634424"/>
            <a:chExt cx="1257639" cy="549865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MORG1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Q9BRX9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032151" y="4335503"/>
            <a:ext cx="1235327" cy="453586"/>
            <a:chOff x="420496" y="1139280"/>
            <a:chExt cx="1403629" cy="534726"/>
          </a:xfrm>
        </p:grpSpPr>
        <p:sp>
          <p:nvSpPr>
            <p:cNvPr id="163" name="Rounded Rectangle 1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Elbow Connector 164"/>
          <p:cNvCxnSpPr/>
          <p:nvPr/>
        </p:nvCxnSpPr>
        <p:spPr bwMode="auto">
          <a:xfrm rot="16200000" flipV="1">
            <a:off x="2521934" y="3879138"/>
            <a:ext cx="2192289" cy="327623"/>
          </a:xfrm>
          <a:prstGeom prst="bentConnector3">
            <a:avLst>
              <a:gd name="adj1" fmla="val 10051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>
            <a:off x="3822661" y="4565801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8" name="Group 167"/>
          <p:cNvGrpSpPr/>
          <p:nvPr/>
        </p:nvGrpSpPr>
        <p:grpSpPr>
          <a:xfrm>
            <a:off x="889962" y="1878805"/>
            <a:ext cx="1015712" cy="461921"/>
            <a:chOff x="550901" y="1139280"/>
            <a:chExt cx="1154094" cy="544552"/>
          </a:xfrm>
        </p:grpSpPr>
        <p:sp>
          <p:nvSpPr>
            <p:cNvPr id="169" name="Rounded Rectangle 1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RafA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P10398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889962" y="1364693"/>
            <a:ext cx="1015712" cy="461921"/>
            <a:chOff x="550901" y="1139280"/>
            <a:chExt cx="1154094" cy="544552"/>
          </a:xfrm>
        </p:grpSpPr>
        <p:sp>
          <p:nvSpPr>
            <p:cNvPr id="172" name="Rounded Rectangle 17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Raf1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P04049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4" name="Straight Arrow Connector 173"/>
          <p:cNvCxnSpPr/>
          <p:nvPr/>
        </p:nvCxnSpPr>
        <p:spPr bwMode="auto">
          <a:xfrm>
            <a:off x="3823038" y="5148177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5" name="Group 174"/>
          <p:cNvGrpSpPr/>
          <p:nvPr/>
        </p:nvGrpSpPr>
        <p:grpSpPr>
          <a:xfrm>
            <a:off x="889962" y="3411478"/>
            <a:ext cx="1015712" cy="461921"/>
            <a:chOff x="550901" y="1139280"/>
            <a:chExt cx="1154094" cy="544552"/>
          </a:xfrm>
        </p:grpSpPr>
        <p:sp>
          <p:nvSpPr>
            <p:cNvPr id="176" name="Rounded Rectangle 17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Mos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P00540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780155" y="4424925"/>
            <a:ext cx="1235327" cy="453586"/>
            <a:chOff x="420496" y="1139280"/>
            <a:chExt cx="1403629" cy="534726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MEKK1/MA3K1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791474" y="4927482"/>
            <a:ext cx="1235327" cy="453586"/>
            <a:chOff x="420496" y="1139280"/>
            <a:chExt cx="1403629" cy="534726"/>
          </a:xfrm>
        </p:grpSpPr>
        <p:sp>
          <p:nvSpPr>
            <p:cNvPr id="182" name="Rounded Rectangle 1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2369502" y="3926330"/>
            <a:ext cx="1235327" cy="453586"/>
            <a:chOff x="420496" y="1139280"/>
            <a:chExt cx="1403629" cy="534726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Q13177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2479309" y="3415439"/>
            <a:ext cx="1015712" cy="461921"/>
            <a:chOff x="550901" y="1139280"/>
            <a:chExt cx="1154094" cy="544552"/>
          </a:xfrm>
        </p:grpSpPr>
        <p:sp>
          <p:nvSpPr>
            <p:cNvPr id="188" name="Rounded Rectangle 18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Q13153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369502" y="4428886"/>
            <a:ext cx="1235327" cy="453586"/>
            <a:chOff x="420496" y="1139280"/>
            <a:chExt cx="1403629" cy="534726"/>
          </a:xfrm>
        </p:grpSpPr>
        <p:sp>
          <p:nvSpPr>
            <p:cNvPr id="192" name="Rounded Rectangle 19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O75914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2380821" y="4931443"/>
            <a:ext cx="1235327" cy="453586"/>
            <a:chOff x="420496" y="1139280"/>
            <a:chExt cx="1403629" cy="534726"/>
          </a:xfrm>
        </p:grpSpPr>
        <p:sp>
          <p:nvSpPr>
            <p:cNvPr id="195" name="Rounded Rectangle 1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 bwMode="auto">
          <a:xfrm>
            <a:off x="2065861" y="1283106"/>
            <a:ext cx="0" cy="23744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>
            <a:off x="1885135" y="4130226"/>
            <a:ext cx="2888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1892236" y="3646163"/>
            <a:ext cx="1837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1892236" y="3094586"/>
            <a:ext cx="1837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1892236" y="2626626"/>
            <a:ext cx="1837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1892236" y="2103131"/>
            <a:ext cx="1837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1892236" y="1605080"/>
            <a:ext cx="18378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>
            <a:stCxn id="182" idx="3"/>
            <a:endCxn id="195" idx="1"/>
          </p:cNvCxnSpPr>
          <p:nvPr/>
        </p:nvCxnSpPr>
        <p:spPr bwMode="auto">
          <a:xfrm>
            <a:off x="1889363" y="5152007"/>
            <a:ext cx="638819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/>
          <p:nvPr/>
        </p:nvCxnSpPr>
        <p:spPr bwMode="auto">
          <a:xfrm rot="5400000" flipH="1" flipV="1">
            <a:off x="808536" y="3183801"/>
            <a:ext cx="3385164" cy="525421"/>
          </a:xfrm>
          <a:prstGeom prst="bentConnector3">
            <a:avLst>
              <a:gd name="adj1" fmla="val 10042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>
            <a:off x="1889363" y="5080887"/>
            <a:ext cx="5358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>
            <a:off x="2389823" y="2071959"/>
            <a:ext cx="11318" cy="30089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Straight Arrow Connector 204"/>
          <p:cNvCxnSpPr/>
          <p:nvPr/>
        </p:nvCxnSpPr>
        <p:spPr bwMode="auto">
          <a:xfrm>
            <a:off x="2370661" y="2064745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2380821" y="3672429"/>
            <a:ext cx="1328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>
            <a:off x="2380821" y="4130226"/>
            <a:ext cx="1328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>
            <a:off x="2379663" y="4648386"/>
            <a:ext cx="1328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2319688" y="1923406"/>
            <a:ext cx="4078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>
            <a:off x="2308370" y="1903086"/>
            <a:ext cx="11318" cy="31003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>
            <a:off x="1889363" y="5003450"/>
            <a:ext cx="443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Connector 225"/>
          <p:cNvCxnSpPr/>
          <p:nvPr/>
        </p:nvCxnSpPr>
        <p:spPr bwMode="auto">
          <a:xfrm>
            <a:off x="1882584" y="4725404"/>
            <a:ext cx="443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8" name="Elbow Connector 227"/>
          <p:cNvCxnSpPr/>
          <p:nvPr/>
        </p:nvCxnSpPr>
        <p:spPr bwMode="auto">
          <a:xfrm rot="16200000" flipV="1">
            <a:off x="3121204" y="2184967"/>
            <a:ext cx="778167" cy="511513"/>
          </a:xfrm>
          <a:prstGeom prst="bentConnector3">
            <a:avLst>
              <a:gd name="adj1" fmla="val 9961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8" name="Elbow Connector 237"/>
          <p:cNvCxnSpPr/>
          <p:nvPr/>
        </p:nvCxnSpPr>
        <p:spPr bwMode="auto">
          <a:xfrm rot="16200000" flipV="1">
            <a:off x="3199588" y="2295349"/>
            <a:ext cx="516960" cy="378745"/>
          </a:xfrm>
          <a:prstGeom prst="bentConnector3">
            <a:avLst>
              <a:gd name="adj1" fmla="val 10109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Straight Connector 246"/>
          <p:cNvCxnSpPr/>
          <p:nvPr/>
        </p:nvCxnSpPr>
        <p:spPr bwMode="auto">
          <a:xfrm>
            <a:off x="3484745" y="2743202"/>
            <a:ext cx="1728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Straight Connector 251"/>
          <p:cNvCxnSpPr/>
          <p:nvPr/>
        </p:nvCxnSpPr>
        <p:spPr bwMode="auto">
          <a:xfrm>
            <a:off x="3474585" y="2835047"/>
            <a:ext cx="5474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4" name="Group 263"/>
          <p:cNvGrpSpPr/>
          <p:nvPr/>
        </p:nvGrpSpPr>
        <p:grpSpPr>
          <a:xfrm>
            <a:off x="4032151" y="1347326"/>
            <a:ext cx="1235327" cy="453586"/>
            <a:chOff x="420496" y="1139280"/>
            <a:chExt cx="1403629" cy="534726"/>
          </a:xfrm>
        </p:grpSpPr>
        <p:sp>
          <p:nvSpPr>
            <p:cNvPr id="265" name="Rounded Rectangle 26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4075018" y="2624640"/>
            <a:ext cx="1149592" cy="453586"/>
            <a:chOff x="478002" y="1139280"/>
            <a:chExt cx="1306214" cy="534726"/>
          </a:xfrm>
        </p:grpSpPr>
        <p:sp>
          <p:nvSpPr>
            <p:cNvPr id="268" name="Rounded Rectangle 26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478002" y="1139280"/>
              <a:ext cx="130621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5576471" y="1347326"/>
            <a:ext cx="1235327" cy="453586"/>
            <a:chOff x="420496" y="1139280"/>
            <a:chExt cx="1403629" cy="534726"/>
          </a:xfrm>
        </p:grpSpPr>
        <p:sp>
          <p:nvSpPr>
            <p:cNvPr id="271" name="Rounded Rectangle 27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GSK3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5619338" y="2614457"/>
            <a:ext cx="1149592" cy="453586"/>
            <a:chOff x="478002" y="1139280"/>
            <a:chExt cx="1306214" cy="534726"/>
          </a:xfrm>
        </p:grpSpPr>
        <p:sp>
          <p:nvSpPr>
            <p:cNvPr id="274" name="Rounded Rectangle 27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478002" y="1139280"/>
              <a:ext cx="130621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GSK3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7" name="Elbow Connector 276"/>
          <p:cNvCxnSpPr>
            <a:stCxn id="265" idx="3"/>
            <a:endCxn id="268" idx="3"/>
          </p:cNvCxnSpPr>
          <p:nvPr/>
        </p:nvCxnSpPr>
        <p:spPr bwMode="auto">
          <a:xfrm flipH="1">
            <a:off x="5122297" y="1571851"/>
            <a:ext cx="7743" cy="1277314"/>
          </a:xfrm>
          <a:prstGeom prst="bentConnector3">
            <a:avLst>
              <a:gd name="adj1" fmla="val -295234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9" name="Elbow Connector 278"/>
          <p:cNvCxnSpPr/>
          <p:nvPr/>
        </p:nvCxnSpPr>
        <p:spPr bwMode="auto">
          <a:xfrm rot="10800000" flipV="1">
            <a:off x="3254530" y="1903086"/>
            <a:ext cx="2116517" cy="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Connector 299"/>
          <p:cNvCxnSpPr/>
          <p:nvPr/>
        </p:nvCxnSpPr>
        <p:spPr bwMode="auto">
          <a:xfrm>
            <a:off x="5092388" y="2753363"/>
            <a:ext cx="1750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A5ADC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Elbow Connector 303"/>
          <p:cNvCxnSpPr/>
          <p:nvPr/>
        </p:nvCxnSpPr>
        <p:spPr bwMode="auto">
          <a:xfrm rot="10800000" flipV="1">
            <a:off x="3278861" y="2108099"/>
            <a:ext cx="1988618" cy="277162"/>
          </a:xfrm>
          <a:prstGeom prst="bentConnector3">
            <a:avLst>
              <a:gd name="adj1" fmla="val 69414"/>
            </a:avLst>
          </a:prstGeom>
          <a:solidFill>
            <a:schemeClr val="accent1"/>
          </a:solidFill>
          <a:ln w="28575" cap="flat" cmpd="sng" algn="ctr">
            <a:solidFill>
              <a:srgbClr val="A5ADCB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9" name="Group 308"/>
          <p:cNvGrpSpPr/>
          <p:nvPr/>
        </p:nvGrpSpPr>
        <p:grpSpPr>
          <a:xfrm>
            <a:off x="4303452" y="1145349"/>
            <a:ext cx="715674" cy="246220"/>
            <a:chOff x="7620676" y="5019399"/>
            <a:chExt cx="862158" cy="350482"/>
          </a:xfrm>
        </p:grpSpPr>
        <p:sp>
          <p:nvSpPr>
            <p:cNvPr id="31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4303452" y="986333"/>
            <a:ext cx="715674" cy="246220"/>
            <a:chOff x="7620676" y="5019399"/>
            <a:chExt cx="862158" cy="350482"/>
          </a:xfrm>
        </p:grpSpPr>
        <p:sp>
          <p:nvSpPr>
            <p:cNvPr id="31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9" name="Straight Connector 318"/>
          <p:cNvCxnSpPr/>
          <p:nvPr/>
        </p:nvCxnSpPr>
        <p:spPr bwMode="auto">
          <a:xfrm>
            <a:off x="5262123" y="1678947"/>
            <a:ext cx="5355" cy="10845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A5ADC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7" name="Group 326"/>
          <p:cNvGrpSpPr/>
          <p:nvPr/>
        </p:nvGrpSpPr>
        <p:grpSpPr>
          <a:xfrm>
            <a:off x="4273213" y="2385257"/>
            <a:ext cx="715674" cy="246220"/>
            <a:chOff x="7620676" y="5019399"/>
            <a:chExt cx="862158" cy="350482"/>
          </a:xfrm>
        </p:grpSpPr>
        <p:sp>
          <p:nvSpPr>
            <p:cNvPr id="32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0" name="Group 329"/>
          <p:cNvGrpSpPr/>
          <p:nvPr/>
        </p:nvGrpSpPr>
        <p:grpSpPr>
          <a:xfrm>
            <a:off x="4273213" y="2226241"/>
            <a:ext cx="715674" cy="246220"/>
            <a:chOff x="7620676" y="5019399"/>
            <a:chExt cx="862158" cy="350482"/>
          </a:xfrm>
        </p:grpSpPr>
        <p:sp>
          <p:nvSpPr>
            <p:cNvPr id="33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5838406" y="1136175"/>
            <a:ext cx="715674" cy="246220"/>
            <a:chOff x="7620676" y="5019399"/>
            <a:chExt cx="862158" cy="350482"/>
          </a:xfrm>
        </p:grpSpPr>
        <p:sp>
          <p:nvSpPr>
            <p:cNvPr id="33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5828246" y="2409057"/>
            <a:ext cx="715674" cy="246220"/>
            <a:chOff x="7620676" y="5019399"/>
            <a:chExt cx="862158" cy="350482"/>
          </a:xfrm>
        </p:grpSpPr>
        <p:sp>
          <p:nvSpPr>
            <p:cNvPr id="3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3" name="Straight Arrow Connector 342"/>
          <p:cNvCxnSpPr/>
          <p:nvPr/>
        </p:nvCxnSpPr>
        <p:spPr bwMode="auto">
          <a:xfrm>
            <a:off x="4008109" y="2361777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Arrow Connector 343"/>
          <p:cNvCxnSpPr/>
          <p:nvPr/>
        </p:nvCxnSpPr>
        <p:spPr bwMode="auto">
          <a:xfrm>
            <a:off x="4006777" y="2508674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Connector 344"/>
          <p:cNvCxnSpPr/>
          <p:nvPr/>
        </p:nvCxnSpPr>
        <p:spPr bwMode="auto">
          <a:xfrm>
            <a:off x="4006777" y="2349352"/>
            <a:ext cx="0" cy="4804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>
            <a:off x="5564606" y="1270903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>
            <a:off x="5564606" y="2528994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 flipH="1">
            <a:off x="4938187" y="1271910"/>
            <a:ext cx="6264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 flipH="1">
            <a:off x="4937430" y="1126939"/>
            <a:ext cx="6390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Elbow Connector 355"/>
          <p:cNvCxnSpPr/>
          <p:nvPr/>
        </p:nvCxnSpPr>
        <p:spPr bwMode="auto">
          <a:xfrm rot="5400000" flipH="1" flipV="1">
            <a:off x="3934256" y="1199460"/>
            <a:ext cx="1702870" cy="1557829"/>
          </a:xfrm>
          <a:prstGeom prst="bentConnector3">
            <a:avLst>
              <a:gd name="adj1" fmla="val -2219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62" name="Group 361"/>
          <p:cNvGrpSpPr/>
          <p:nvPr/>
        </p:nvGrpSpPr>
        <p:grpSpPr>
          <a:xfrm>
            <a:off x="4072724" y="3736881"/>
            <a:ext cx="1154180" cy="453586"/>
            <a:chOff x="475618" y="1139280"/>
            <a:chExt cx="1311427" cy="534725"/>
          </a:xfrm>
        </p:grpSpPr>
        <p:sp>
          <p:nvSpPr>
            <p:cNvPr id="363" name="Rounded Rectangle 3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475618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MEK2/MAP2K2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P36507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65" name="Straight Arrow Connector 364"/>
          <p:cNvCxnSpPr/>
          <p:nvPr/>
        </p:nvCxnSpPr>
        <p:spPr bwMode="auto">
          <a:xfrm>
            <a:off x="3802209" y="3964732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0" name="Group 369"/>
          <p:cNvGrpSpPr/>
          <p:nvPr/>
        </p:nvGrpSpPr>
        <p:grpSpPr>
          <a:xfrm>
            <a:off x="5640714" y="4941009"/>
            <a:ext cx="1106841" cy="466427"/>
            <a:chOff x="507046" y="3634424"/>
            <a:chExt cx="1257639" cy="549865"/>
          </a:xfrm>
        </p:grpSpPr>
        <p:sp>
          <p:nvSpPr>
            <p:cNvPr id="371" name="Snip Same Side Corner Rectangle 3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LAMTOR3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Q9UHA4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76" name="Straight Arrow Connector 375"/>
          <p:cNvCxnSpPr/>
          <p:nvPr/>
        </p:nvCxnSpPr>
        <p:spPr bwMode="auto">
          <a:xfrm>
            <a:off x="5377209" y="4558983"/>
            <a:ext cx="348863" cy="1240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Straight Arrow Connector 376"/>
          <p:cNvCxnSpPr/>
          <p:nvPr/>
        </p:nvCxnSpPr>
        <p:spPr bwMode="auto">
          <a:xfrm>
            <a:off x="5377209" y="5153762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8" name="Group 377"/>
          <p:cNvGrpSpPr/>
          <p:nvPr/>
        </p:nvGrpSpPr>
        <p:grpSpPr>
          <a:xfrm>
            <a:off x="5617044" y="3736881"/>
            <a:ext cx="1154180" cy="453586"/>
            <a:chOff x="475618" y="1139280"/>
            <a:chExt cx="1311427" cy="534725"/>
          </a:xfrm>
        </p:grpSpPr>
        <p:sp>
          <p:nvSpPr>
            <p:cNvPr id="379" name="Rounded Rectangle 37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475618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KSR2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Q6VAB6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81" name="Straight Arrow Connector 380"/>
          <p:cNvCxnSpPr/>
          <p:nvPr/>
        </p:nvCxnSpPr>
        <p:spPr bwMode="auto">
          <a:xfrm>
            <a:off x="5356380" y="3970317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2" name="Elbow Connector 381"/>
          <p:cNvCxnSpPr/>
          <p:nvPr/>
        </p:nvCxnSpPr>
        <p:spPr bwMode="auto">
          <a:xfrm rot="10800000">
            <a:off x="3766044" y="3590049"/>
            <a:ext cx="1610788" cy="1561959"/>
          </a:xfrm>
          <a:prstGeom prst="bentConnector3">
            <a:avLst>
              <a:gd name="adj1" fmla="val 17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4" name="Straight Arrow Connector 393"/>
          <p:cNvCxnSpPr/>
          <p:nvPr/>
        </p:nvCxnSpPr>
        <p:spPr bwMode="auto">
          <a:xfrm>
            <a:off x="6945079" y="4558983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5" name="Straight Arrow Connector 394"/>
          <p:cNvCxnSpPr/>
          <p:nvPr/>
        </p:nvCxnSpPr>
        <p:spPr bwMode="auto">
          <a:xfrm>
            <a:off x="6945456" y="5141359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" name="Straight Arrow Connector 398"/>
          <p:cNvCxnSpPr/>
          <p:nvPr/>
        </p:nvCxnSpPr>
        <p:spPr bwMode="auto">
          <a:xfrm>
            <a:off x="6944947" y="3957914"/>
            <a:ext cx="3695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0" name="Group 399"/>
          <p:cNvGrpSpPr/>
          <p:nvPr/>
        </p:nvGrpSpPr>
        <p:grpSpPr>
          <a:xfrm>
            <a:off x="7218738" y="4329083"/>
            <a:ext cx="1106841" cy="466427"/>
            <a:chOff x="507046" y="3634424"/>
            <a:chExt cx="1257639" cy="549865"/>
          </a:xfrm>
        </p:grpSpPr>
        <p:sp>
          <p:nvSpPr>
            <p:cNvPr id="401" name="Snip Same Side Corner Rectangle 4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2" name="TextBox 4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BIRC6/Bruce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7218738" y="3730461"/>
            <a:ext cx="1106841" cy="466427"/>
            <a:chOff x="507046" y="3634424"/>
            <a:chExt cx="1257639" cy="549865"/>
          </a:xfrm>
        </p:grpSpPr>
        <p:sp>
          <p:nvSpPr>
            <p:cNvPr id="404" name="Snip Same Side Corner Rectangle 4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5" name="TextBox 4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6" name="Elbow Connector 405"/>
          <p:cNvCxnSpPr/>
          <p:nvPr/>
        </p:nvCxnSpPr>
        <p:spPr bwMode="auto">
          <a:xfrm rot="10800000">
            <a:off x="5355926" y="3590049"/>
            <a:ext cx="1610788" cy="1561959"/>
          </a:xfrm>
          <a:prstGeom prst="bentConnector3">
            <a:avLst>
              <a:gd name="adj1" fmla="val 17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7" name="Group 406"/>
          <p:cNvGrpSpPr/>
          <p:nvPr/>
        </p:nvGrpSpPr>
        <p:grpSpPr>
          <a:xfrm>
            <a:off x="5617044" y="4335503"/>
            <a:ext cx="1154180" cy="453586"/>
            <a:chOff x="475618" y="1139280"/>
            <a:chExt cx="1311427" cy="534725"/>
          </a:xfrm>
        </p:grpSpPr>
        <p:sp>
          <p:nvSpPr>
            <p:cNvPr id="408" name="Rounded Rectangle 40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475618" y="1139280"/>
              <a:ext cx="1311427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VRK2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Q86Y07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0" name="Group 409"/>
          <p:cNvGrpSpPr/>
          <p:nvPr/>
        </p:nvGrpSpPr>
        <p:grpSpPr>
          <a:xfrm>
            <a:off x="7218738" y="4941009"/>
            <a:ext cx="1106841" cy="466427"/>
            <a:chOff x="507046" y="2817700"/>
            <a:chExt cx="1257639" cy="549865"/>
          </a:xfrm>
        </p:grpSpPr>
        <p:sp>
          <p:nvSpPr>
            <p:cNvPr id="411" name="Snip Same Side Corner Rectangle 41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2" name="TextBox 41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PPARG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P37231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042092" y="1148800"/>
            <a:ext cx="715674" cy="246220"/>
            <a:chOff x="7620676" y="5019399"/>
            <a:chExt cx="862158" cy="350482"/>
          </a:xfrm>
        </p:grpSpPr>
        <p:sp>
          <p:nvSpPr>
            <p:cNvPr id="2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+S338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181777" y="1837857"/>
            <a:ext cx="4275448" cy="3143558"/>
          </a:xfrm>
          <a:prstGeom prst="bentConnector3">
            <a:avLst>
              <a:gd name="adj1" fmla="val -14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3891281" y="2829807"/>
            <a:ext cx="0" cy="27175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757882" y="1283106"/>
            <a:ext cx="3682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0" name="Group 209"/>
          <p:cNvGrpSpPr/>
          <p:nvPr/>
        </p:nvGrpSpPr>
        <p:grpSpPr>
          <a:xfrm>
            <a:off x="7218738" y="2864190"/>
            <a:ext cx="1106841" cy="686538"/>
            <a:chOff x="4150870" y="2786215"/>
            <a:chExt cx="1106841" cy="686538"/>
          </a:xfrm>
        </p:grpSpPr>
        <p:grpSp>
          <p:nvGrpSpPr>
            <p:cNvPr id="214" name="Group 213"/>
            <p:cNvGrpSpPr/>
            <p:nvPr/>
          </p:nvGrpSpPr>
          <p:grpSpPr>
            <a:xfrm>
              <a:off x="4150870" y="3006325"/>
              <a:ext cx="1106841" cy="466428"/>
              <a:chOff x="473789" y="5344549"/>
              <a:chExt cx="1257639" cy="549867"/>
            </a:xfrm>
          </p:grpSpPr>
          <p:sp>
            <p:nvSpPr>
              <p:cNvPr id="220" name="Snip Same Side Corner Rectangle 219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473789" y="5349863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KRT8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P05787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4354052" y="2786215"/>
              <a:ext cx="715674" cy="246221"/>
              <a:chOff x="7592082" y="6015372"/>
              <a:chExt cx="862158" cy="350482"/>
            </a:xfrm>
          </p:grpSpPr>
          <p:sp>
            <p:nvSpPr>
              <p:cNvPr id="21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222" name="Straight Arrow Connector 221"/>
          <p:cNvCxnSpPr/>
          <p:nvPr/>
        </p:nvCxnSpPr>
        <p:spPr bwMode="auto">
          <a:xfrm>
            <a:off x="7025256" y="2996051"/>
            <a:ext cx="498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3646628" y="1982401"/>
            <a:ext cx="3378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7025256" y="1236237"/>
            <a:ext cx="0" cy="17598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3" name="Group 222"/>
          <p:cNvGrpSpPr/>
          <p:nvPr/>
        </p:nvGrpSpPr>
        <p:grpSpPr>
          <a:xfrm>
            <a:off x="7218738" y="2302788"/>
            <a:ext cx="1106841" cy="466427"/>
            <a:chOff x="507046" y="4525112"/>
            <a:chExt cx="1257639" cy="549865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P07101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414321" y="2085065"/>
            <a:ext cx="715674" cy="246221"/>
            <a:chOff x="7592082" y="6000910"/>
            <a:chExt cx="862158" cy="350482"/>
          </a:xfrm>
        </p:grpSpPr>
        <p:sp>
          <p:nvSpPr>
            <p:cNvPr id="2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7218738" y="1334485"/>
            <a:ext cx="1106841" cy="466427"/>
            <a:chOff x="507046" y="2817700"/>
            <a:chExt cx="1257639" cy="549865"/>
          </a:xfrm>
        </p:grpSpPr>
        <p:sp>
          <p:nvSpPr>
            <p:cNvPr id="232" name="Snip Same Side Corner Rectangle 23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P17542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7414321" y="1109705"/>
            <a:ext cx="715674" cy="246221"/>
            <a:chOff x="7592082" y="6000910"/>
            <a:chExt cx="862158" cy="350482"/>
          </a:xfrm>
        </p:grpSpPr>
        <p:sp>
          <p:nvSpPr>
            <p:cNvPr id="2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37" name="Straight Arrow Connector 236"/>
          <p:cNvCxnSpPr/>
          <p:nvPr/>
        </p:nvCxnSpPr>
        <p:spPr bwMode="auto">
          <a:xfrm>
            <a:off x="7031216" y="1236237"/>
            <a:ext cx="498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9" name="Straight Arrow Connector 238"/>
          <p:cNvCxnSpPr/>
          <p:nvPr/>
        </p:nvCxnSpPr>
        <p:spPr bwMode="auto">
          <a:xfrm>
            <a:off x="7041376" y="2221757"/>
            <a:ext cx="498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3646628" y="1982401"/>
            <a:ext cx="0" cy="2393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3424</TotalTime>
  <Words>124</Words>
  <Application>Microsoft Macintosh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137</cp:revision>
  <dcterms:created xsi:type="dcterms:W3CDTF">2014-02-16T01:31:59Z</dcterms:created>
  <dcterms:modified xsi:type="dcterms:W3CDTF">2016-04-07T21:19:15Z</dcterms:modified>
</cp:coreProperties>
</file>