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00" d="100"/>
          <a:sy n="100" d="100"/>
        </p:scale>
        <p:origin x="-976" y="-8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6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Q00534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76648" y="2971959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CDK6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202506" y="2717275"/>
            <a:ext cx="715674" cy="246221"/>
            <a:chOff x="7600276" y="5012167"/>
            <a:chExt cx="862158" cy="350482"/>
          </a:xfrm>
        </p:grpSpPr>
        <p:sp>
          <p:nvSpPr>
            <p:cNvPr id="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002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+T177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202506" y="2533635"/>
            <a:ext cx="715674" cy="246221"/>
            <a:chOff x="7630676" y="5329407"/>
            <a:chExt cx="862158" cy="350482"/>
          </a:xfrm>
        </p:grpSpPr>
        <p:sp>
          <p:nvSpPr>
            <p:cNvPr id="8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-Y24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716718" y="1074965"/>
            <a:ext cx="1015712" cy="461921"/>
            <a:chOff x="550901" y="1139280"/>
            <a:chExt cx="1154094" cy="544552"/>
          </a:xfrm>
        </p:grpSpPr>
        <p:sp>
          <p:nvSpPr>
            <p:cNvPr id="93" name="Rounded Rectangle 9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CDK7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P50613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92166" y="4077458"/>
            <a:ext cx="1106841" cy="1203938"/>
            <a:chOff x="692166" y="4094339"/>
            <a:chExt cx="1106841" cy="1203938"/>
          </a:xfrm>
        </p:grpSpPr>
        <p:grpSp>
          <p:nvGrpSpPr>
            <p:cNvPr id="95" name="Group 94"/>
            <p:cNvGrpSpPr/>
            <p:nvPr/>
          </p:nvGrpSpPr>
          <p:grpSpPr>
            <a:xfrm>
              <a:off x="692166" y="4831850"/>
              <a:ext cx="1106841" cy="466427"/>
              <a:chOff x="507046" y="2817700"/>
              <a:chExt cx="1257639" cy="549865"/>
            </a:xfrm>
          </p:grpSpPr>
          <p:sp>
            <p:nvSpPr>
              <p:cNvPr id="96" name="Snip Same Side Corner Rectangle 9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AML1/RUNX1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Q01196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881856" y="4602460"/>
              <a:ext cx="715674" cy="246221"/>
              <a:chOff x="7592082" y="6008140"/>
              <a:chExt cx="862158" cy="350482"/>
            </a:xfrm>
          </p:grpSpPr>
          <p:sp>
            <p:nvSpPr>
              <p:cNvPr id="10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S276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864922" y="4433087"/>
              <a:ext cx="715674" cy="246221"/>
              <a:chOff x="7600276" y="5012167"/>
              <a:chExt cx="862158" cy="350482"/>
            </a:xfrm>
          </p:grpSpPr>
          <p:sp>
            <p:nvSpPr>
              <p:cNvPr id="10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4" name="Text Box 154"/>
              <p:cNvSpPr txBox="1">
                <a:spLocks noChangeArrowheads="1"/>
              </p:cNvSpPr>
              <p:nvPr/>
            </p:nvSpPr>
            <p:spPr bwMode="auto">
              <a:xfrm>
                <a:off x="76002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+T273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881856" y="4263713"/>
              <a:ext cx="715674" cy="246221"/>
              <a:chOff x="7592082" y="6008140"/>
              <a:chExt cx="862158" cy="350482"/>
            </a:xfrm>
          </p:grpSpPr>
          <p:sp>
            <p:nvSpPr>
              <p:cNvPr id="10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S266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864922" y="4094339"/>
              <a:ext cx="715674" cy="246221"/>
              <a:chOff x="7600276" y="5012167"/>
              <a:chExt cx="862158" cy="350482"/>
            </a:xfrm>
          </p:grpSpPr>
          <p:sp>
            <p:nvSpPr>
              <p:cNvPr id="10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0" name="Text Box 154"/>
              <p:cNvSpPr txBox="1">
                <a:spLocks noChangeArrowheads="1"/>
              </p:cNvSpPr>
              <p:nvPr/>
            </p:nvSpPr>
            <p:spPr bwMode="auto">
              <a:xfrm>
                <a:off x="76002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+S243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2013696" y="4403723"/>
            <a:ext cx="1106841" cy="877673"/>
            <a:chOff x="2116030" y="4422579"/>
            <a:chExt cx="1106841" cy="877673"/>
          </a:xfrm>
        </p:grpSpPr>
        <p:grpSp>
          <p:nvGrpSpPr>
            <p:cNvPr id="111" name="Group 110"/>
            <p:cNvGrpSpPr/>
            <p:nvPr/>
          </p:nvGrpSpPr>
          <p:grpSpPr>
            <a:xfrm>
              <a:off x="2116030" y="4833825"/>
              <a:ext cx="1106841" cy="466427"/>
              <a:chOff x="507046" y="3634424"/>
              <a:chExt cx="1257639" cy="549865"/>
            </a:xfrm>
          </p:grpSpPr>
          <p:sp>
            <p:nvSpPr>
              <p:cNvPr id="112" name="Snip Same Side Corner Rectangle 111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Bcl2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P10415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2311134" y="4591953"/>
              <a:ext cx="715674" cy="246221"/>
              <a:chOff x="7600276" y="5012167"/>
              <a:chExt cx="862158" cy="350482"/>
            </a:xfrm>
          </p:grpSpPr>
          <p:sp>
            <p:nvSpPr>
              <p:cNvPr id="11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6" name="Text Box 154"/>
              <p:cNvSpPr txBox="1">
                <a:spLocks noChangeArrowheads="1"/>
              </p:cNvSpPr>
              <p:nvPr/>
            </p:nvSpPr>
            <p:spPr bwMode="auto">
              <a:xfrm>
                <a:off x="76002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+S87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2328068" y="4422579"/>
              <a:ext cx="715674" cy="246221"/>
              <a:chOff x="7592082" y="6008140"/>
              <a:chExt cx="862158" cy="350482"/>
            </a:xfrm>
          </p:grpSpPr>
          <p:sp>
            <p:nvSpPr>
              <p:cNvPr id="11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7291846" y="2876103"/>
            <a:ext cx="1106841" cy="1224873"/>
            <a:chOff x="7351115" y="2706763"/>
            <a:chExt cx="1106841" cy="1224873"/>
          </a:xfrm>
        </p:grpSpPr>
        <p:grpSp>
          <p:nvGrpSpPr>
            <p:cNvPr id="120" name="Group 119"/>
            <p:cNvGrpSpPr/>
            <p:nvPr/>
          </p:nvGrpSpPr>
          <p:grpSpPr>
            <a:xfrm>
              <a:off x="7351115" y="3465209"/>
              <a:ext cx="1106841" cy="466427"/>
              <a:chOff x="507046" y="3634424"/>
              <a:chExt cx="1257639" cy="549865"/>
            </a:xfrm>
          </p:grpSpPr>
          <p:sp>
            <p:nvSpPr>
              <p:cNvPr id="121" name="Snip Same Side Corner Rectangle 12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Caldesmon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Q05682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7551803" y="3232397"/>
              <a:ext cx="715674" cy="246221"/>
              <a:chOff x="7592082" y="6008140"/>
              <a:chExt cx="862158" cy="350482"/>
            </a:xfrm>
          </p:grpSpPr>
          <p:sp>
            <p:nvSpPr>
              <p:cNvPr id="13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S789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2" name="Group 131"/>
            <p:cNvGrpSpPr/>
            <p:nvPr/>
          </p:nvGrpSpPr>
          <p:grpSpPr>
            <a:xfrm>
              <a:off x="7547797" y="3053792"/>
              <a:ext cx="715674" cy="246221"/>
              <a:chOff x="7592082" y="6008140"/>
              <a:chExt cx="862158" cy="350482"/>
            </a:xfrm>
          </p:grpSpPr>
          <p:sp>
            <p:nvSpPr>
              <p:cNvPr id="13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S759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7547799" y="2873702"/>
              <a:ext cx="715674" cy="246221"/>
              <a:chOff x="7592082" y="6008140"/>
              <a:chExt cx="862158" cy="350482"/>
            </a:xfrm>
          </p:grpSpPr>
          <p:sp>
            <p:nvSpPr>
              <p:cNvPr id="13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T753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8" name="Group 137"/>
            <p:cNvGrpSpPr/>
            <p:nvPr/>
          </p:nvGrpSpPr>
          <p:grpSpPr>
            <a:xfrm>
              <a:off x="7547797" y="2706763"/>
              <a:ext cx="715674" cy="246221"/>
              <a:chOff x="7592082" y="6008140"/>
              <a:chExt cx="862158" cy="350482"/>
            </a:xfrm>
          </p:grpSpPr>
          <p:sp>
            <p:nvSpPr>
              <p:cNvPr id="14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T730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4680008" y="4747097"/>
            <a:ext cx="1106841" cy="696654"/>
            <a:chOff x="7299814" y="4652609"/>
            <a:chExt cx="1106841" cy="696654"/>
          </a:xfrm>
        </p:grpSpPr>
        <p:grpSp>
          <p:nvGrpSpPr>
            <p:cNvPr id="142" name="Group 141"/>
            <p:cNvGrpSpPr/>
            <p:nvPr/>
          </p:nvGrpSpPr>
          <p:grpSpPr>
            <a:xfrm>
              <a:off x="7299814" y="4891171"/>
              <a:ext cx="1106841" cy="458092"/>
              <a:chOff x="507046" y="3634424"/>
              <a:chExt cx="1257639" cy="540039"/>
            </a:xfrm>
          </p:grpSpPr>
          <p:sp>
            <p:nvSpPr>
              <p:cNvPr id="144" name="Snip Same Side Corner Rectangle 143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507046" y="3639736"/>
                <a:ext cx="1257639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CDKN1A/Cip1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P38936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7504615" y="4652609"/>
              <a:ext cx="715674" cy="246221"/>
              <a:chOff x="7630676" y="5317355"/>
              <a:chExt cx="862158" cy="350482"/>
            </a:xfrm>
          </p:grpSpPr>
          <p:sp>
            <p:nvSpPr>
              <p:cNvPr id="14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17355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-S129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3335226" y="4573097"/>
            <a:ext cx="1106841" cy="708299"/>
            <a:chOff x="3700604" y="4589669"/>
            <a:chExt cx="1106841" cy="708299"/>
          </a:xfrm>
        </p:grpSpPr>
        <p:grpSp>
          <p:nvGrpSpPr>
            <p:cNvPr id="149" name="Group 148"/>
            <p:cNvGrpSpPr/>
            <p:nvPr/>
          </p:nvGrpSpPr>
          <p:grpSpPr>
            <a:xfrm>
              <a:off x="3700604" y="4831541"/>
              <a:ext cx="1106841" cy="466427"/>
              <a:chOff x="507046" y="3634424"/>
              <a:chExt cx="1257639" cy="549865"/>
            </a:xfrm>
          </p:grpSpPr>
          <p:sp>
            <p:nvSpPr>
              <p:cNvPr id="150" name="Snip Same Side Corner Rectangle 14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CUGBP1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Q92879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3895708" y="4589669"/>
              <a:ext cx="715674" cy="246221"/>
              <a:chOff x="7600276" y="5012167"/>
              <a:chExt cx="862158" cy="350482"/>
            </a:xfrm>
          </p:grpSpPr>
          <p:sp>
            <p:nvSpPr>
              <p:cNvPr id="15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4" name="Text Box 154"/>
              <p:cNvSpPr txBox="1">
                <a:spLocks noChangeArrowheads="1"/>
              </p:cNvSpPr>
              <p:nvPr/>
            </p:nvSpPr>
            <p:spPr bwMode="auto">
              <a:xfrm>
                <a:off x="76002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+S302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4656756" y="3726363"/>
            <a:ext cx="1106841" cy="877673"/>
            <a:chOff x="5120880" y="4419717"/>
            <a:chExt cx="1106841" cy="877673"/>
          </a:xfrm>
        </p:grpSpPr>
        <p:grpSp>
          <p:nvGrpSpPr>
            <p:cNvPr id="155" name="Group 154"/>
            <p:cNvGrpSpPr/>
            <p:nvPr/>
          </p:nvGrpSpPr>
          <p:grpSpPr>
            <a:xfrm>
              <a:off x="5120880" y="4830963"/>
              <a:ext cx="1106841" cy="466427"/>
              <a:chOff x="507046" y="3634424"/>
              <a:chExt cx="1257639" cy="549865"/>
            </a:xfrm>
          </p:grpSpPr>
          <p:sp>
            <p:nvSpPr>
              <p:cNvPr id="156" name="Snip Same Side Corner Rectangle 155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Arial" charset="0"/>
                  </a:rPr>
                  <a:t>CDKN1B/Kip1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P46527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58" name="Group 157"/>
            <p:cNvGrpSpPr/>
            <p:nvPr/>
          </p:nvGrpSpPr>
          <p:grpSpPr>
            <a:xfrm>
              <a:off x="5315984" y="4589091"/>
              <a:ext cx="715674" cy="246221"/>
              <a:chOff x="7600276" y="5012167"/>
              <a:chExt cx="862158" cy="350482"/>
            </a:xfrm>
          </p:grpSpPr>
          <p:sp>
            <p:nvSpPr>
              <p:cNvPr id="15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0" name="Text Box 154"/>
              <p:cNvSpPr txBox="1">
                <a:spLocks noChangeArrowheads="1"/>
              </p:cNvSpPr>
              <p:nvPr/>
            </p:nvSpPr>
            <p:spPr bwMode="auto">
              <a:xfrm>
                <a:off x="76002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1" name="Group 160"/>
            <p:cNvGrpSpPr/>
            <p:nvPr/>
          </p:nvGrpSpPr>
          <p:grpSpPr>
            <a:xfrm>
              <a:off x="5332918" y="4419717"/>
              <a:ext cx="715674" cy="246221"/>
              <a:chOff x="7592082" y="6008140"/>
              <a:chExt cx="862158" cy="350482"/>
            </a:xfrm>
          </p:grpSpPr>
          <p:sp>
            <p:nvSpPr>
              <p:cNvPr id="16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13" name="Elbow Connector 12"/>
          <p:cNvCxnSpPr/>
          <p:nvPr/>
        </p:nvCxnSpPr>
        <p:spPr bwMode="auto">
          <a:xfrm rot="10800000" flipV="1">
            <a:off x="1720837" y="3524051"/>
            <a:ext cx="3454242" cy="1191676"/>
          </a:xfrm>
          <a:prstGeom prst="bentConnector3">
            <a:avLst>
              <a:gd name="adj1" fmla="val 10024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1498047" y="4715727"/>
            <a:ext cx="23438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1" name="Straight Connector 210"/>
          <p:cNvCxnSpPr/>
          <p:nvPr/>
        </p:nvCxnSpPr>
        <p:spPr bwMode="auto">
          <a:xfrm flipV="1">
            <a:off x="5943602" y="2884571"/>
            <a:ext cx="0" cy="96069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2" name="Straight Arrow Connector 211"/>
          <p:cNvCxnSpPr/>
          <p:nvPr/>
        </p:nvCxnSpPr>
        <p:spPr bwMode="auto">
          <a:xfrm>
            <a:off x="1723963" y="4509783"/>
            <a:ext cx="5989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6" name="Elbow Connector 215"/>
          <p:cNvCxnSpPr/>
          <p:nvPr/>
        </p:nvCxnSpPr>
        <p:spPr bwMode="auto">
          <a:xfrm flipV="1">
            <a:off x="5175077" y="2876103"/>
            <a:ext cx="2024816" cy="477684"/>
          </a:xfrm>
          <a:prstGeom prst="bentConnector3">
            <a:avLst>
              <a:gd name="adj1" fmla="val -17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8" name="Straight Connector 217"/>
          <p:cNvCxnSpPr/>
          <p:nvPr/>
        </p:nvCxnSpPr>
        <p:spPr bwMode="auto">
          <a:xfrm flipV="1">
            <a:off x="7199893" y="2867636"/>
            <a:ext cx="0" cy="68181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5" name="Straight Arrow Connector 224"/>
          <p:cNvCxnSpPr/>
          <p:nvPr/>
        </p:nvCxnSpPr>
        <p:spPr bwMode="auto">
          <a:xfrm flipH="1">
            <a:off x="1490851" y="4369652"/>
            <a:ext cx="2299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5" name="Straight Arrow Connector 234"/>
          <p:cNvCxnSpPr/>
          <p:nvPr/>
        </p:nvCxnSpPr>
        <p:spPr bwMode="auto">
          <a:xfrm>
            <a:off x="5943602" y="3122324"/>
            <a:ext cx="275191" cy="208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6" name="Straight Arrow Connector 235"/>
          <p:cNvCxnSpPr/>
          <p:nvPr/>
        </p:nvCxnSpPr>
        <p:spPr bwMode="auto">
          <a:xfrm>
            <a:off x="5943602" y="3306406"/>
            <a:ext cx="2779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3" name="Straight Arrow Connector 242"/>
          <p:cNvCxnSpPr/>
          <p:nvPr/>
        </p:nvCxnSpPr>
        <p:spPr bwMode="auto">
          <a:xfrm>
            <a:off x="7199893" y="2997223"/>
            <a:ext cx="3937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4" name="Straight Arrow Connector 243"/>
          <p:cNvCxnSpPr/>
          <p:nvPr/>
        </p:nvCxnSpPr>
        <p:spPr bwMode="auto">
          <a:xfrm>
            <a:off x="7204413" y="3171836"/>
            <a:ext cx="3937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5" name="Straight Arrow Connector 244"/>
          <p:cNvCxnSpPr/>
          <p:nvPr/>
        </p:nvCxnSpPr>
        <p:spPr bwMode="auto">
          <a:xfrm>
            <a:off x="7218065" y="3362280"/>
            <a:ext cx="3937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6" name="Straight Arrow Connector 245"/>
          <p:cNvCxnSpPr/>
          <p:nvPr/>
        </p:nvCxnSpPr>
        <p:spPr bwMode="auto">
          <a:xfrm>
            <a:off x="7209598" y="3538573"/>
            <a:ext cx="3937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7" name="Straight Arrow Connector 246"/>
          <p:cNvCxnSpPr/>
          <p:nvPr/>
        </p:nvCxnSpPr>
        <p:spPr bwMode="auto">
          <a:xfrm>
            <a:off x="7199893" y="1432939"/>
            <a:ext cx="3937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8" name="Straight Arrow Connector 247"/>
          <p:cNvCxnSpPr/>
          <p:nvPr/>
        </p:nvCxnSpPr>
        <p:spPr bwMode="auto">
          <a:xfrm>
            <a:off x="7199893" y="1622611"/>
            <a:ext cx="3937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9" name="Straight Arrow Connector 248"/>
          <p:cNvCxnSpPr/>
          <p:nvPr/>
        </p:nvCxnSpPr>
        <p:spPr bwMode="auto">
          <a:xfrm>
            <a:off x="7203118" y="1794956"/>
            <a:ext cx="3937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1" name="Elbow Connector 260"/>
          <p:cNvCxnSpPr>
            <a:stCxn id="66" idx="3"/>
          </p:cNvCxnSpPr>
          <p:nvPr/>
        </p:nvCxnSpPr>
        <p:spPr bwMode="auto">
          <a:xfrm>
            <a:off x="5059769" y="3196484"/>
            <a:ext cx="230284" cy="324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4" name="Elbow Connector 273"/>
          <p:cNvCxnSpPr/>
          <p:nvPr/>
        </p:nvCxnSpPr>
        <p:spPr bwMode="auto">
          <a:xfrm rot="16200000" flipV="1">
            <a:off x="4996299" y="3340793"/>
            <a:ext cx="225314" cy="115310"/>
          </a:xfrm>
          <a:prstGeom prst="bentConnector3">
            <a:avLst>
              <a:gd name="adj1" fmla="val 9885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5" name="Elbow Connector 284"/>
          <p:cNvCxnSpPr/>
          <p:nvPr/>
        </p:nvCxnSpPr>
        <p:spPr bwMode="auto">
          <a:xfrm flipV="1">
            <a:off x="5051301" y="2730307"/>
            <a:ext cx="2033826" cy="372548"/>
          </a:xfrm>
          <a:prstGeom prst="bentConnector3">
            <a:avLst>
              <a:gd name="adj1" fmla="val 10869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6" name="Elbow Connector 295"/>
          <p:cNvCxnSpPr/>
          <p:nvPr/>
        </p:nvCxnSpPr>
        <p:spPr bwMode="auto">
          <a:xfrm rot="10800000" flipV="1">
            <a:off x="1790540" y="3196483"/>
            <a:ext cx="3451356" cy="442571"/>
          </a:xfrm>
          <a:prstGeom prst="bentConnector3">
            <a:avLst>
              <a:gd name="adj1" fmla="val -78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9" name="Straight Connector 298"/>
          <p:cNvCxnSpPr/>
          <p:nvPr/>
        </p:nvCxnSpPr>
        <p:spPr bwMode="auto">
          <a:xfrm flipV="1">
            <a:off x="1807474" y="3629474"/>
            <a:ext cx="0" cy="105165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0" name="Straight Arrow Connector 299"/>
          <p:cNvCxnSpPr/>
          <p:nvPr/>
        </p:nvCxnSpPr>
        <p:spPr bwMode="auto">
          <a:xfrm flipH="1">
            <a:off x="1489384" y="4564630"/>
            <a:ext cx="31809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4" name="Straight Arrow Connector 303"/>
          <p:cNvCxnSpPr/>
          <p:nvPr/>
        </p:nvCxnSpPr>
        <p:spPr bwMode="auto">
          <a:xfrm flipH="1">
            <a:off x="1489580" y="4209369"/>
            <a:ext cx="31809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5" name="Straight Connector 304"/>
          <p:cNvCxnSpPr/>
          <p:nvPr/>
        </p:nvCxnSpPr>
        <p:spPr bwMode="auto">
          <a:xfrm flipV="1">
            <a:off x="4559141" y="3647958"/>
            <a:ext cx="0" cy="10679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7" name="Straight Arrow Connector 306"/>
          <p:cNvCxnSpPr/>
          <p:nvPr/>
        </p:nvCxnSpPr>
        <p:spPr bwMode="auto">
          <a:xfrm>
            <a:off x="4559141" y="4019577"/>
            <a:ext cx="414236" cy="185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0" name="Straight Arrow Connector 309"/>
          <p:cNvCxnSpPr/>
          <p:nvPr/>
        </p:nvCxnSpPr>
        <p:spPr bwMode="auto">
          <a:xfrm flipH="1">
            <a:off x="4148152" y="4715727"/>
            <a:ext cx="41098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2" name="Straight Arrow Connector 311"/>
          <p:cNvCxnSpPr/>
          <p:nvPr/>
        </p:nvCxnSpPr>
        <p:spPr bwMode="auto">
          <a:xfrm flipV="1">
            <a:off x="1818517" y="4672122"/>
            <a:ext cx="517247" cy="54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Elbow Connector 11"/>
          <p:cNvCxnSpPr>
            <a:stCxn id="93" idx="3"/>
          </p:cNvCxnSpPr>
          <p:nvPr/>
        </p:nvCxnSpPr>
        <p:spPr bwMode="auto">
          <a:xfrm>
            <a:off x="1699839" y="1299490"/>
            <a:ext cx="2604271" cy="1540896"/>
          </a:xfrm>
          <a:prstGeom prst="bentConnector3">
            <a:avLst>
              <a:gd name="adj1" fmla="val 8478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9" name="Elbow Connector 188"/>
          <p:cNvCxnSpPr/>
          <p:nvPr/>
        </p:nvCxnSpPr>
        <p:spPr bwMode="auto">
          <a:xfrm rot="5400000" flipH="1" flipV="1">
            <a:off x="1893975" y="2693745"/>
            <a:ext cx="2513442" cy="216658"/>
          </a:xfrm>
          <a:prstGeom prst="bentConnector3">
            <a:avLst>
              <a:gd name="adj1" fmla="val 14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15" name="Group 214"/>
          <p:cNvGrpSpPr/>
          <p:nvPr/>
        </p:nvGrpSpPr>
        <p:grpSpPr>
          <a:xfrm>
            <a:off x="637593" y="1712227"/>
            <a:ext cx="1222785" cy="458060"/>
            <a:chOff x="443194" y="3634424"/>
            <a:chExt cx="1389379" cy="540000"/>
          </a:xfrm>
        </p:grpSpPr>
        <p:sp>
          <p:nvSpPr>
            <p:cNvPr id="217" name="Snip Same Side Corner Rectangle 2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A2/CCNA2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P20248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637593" y="2318167"/>
            <a:ext cx="1222785" cy="458059"/>
            <a:chOff x="443194" y="3634424"/>
            <a:chExt cx="1389379" cy="540000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D1/CCND1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P24385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658112" y="2924106"/>
            <a:ext cx="1202265" cy="458059"/>
            <a:chOff x="466508" y="3634424"/>
            <a:chExt cx="1366064" cy="540000"/>
          </a:xfrm>
        </p:grpSpPr>
        <p:sp>
          <p:nvSpPr>
            <p:cNvPr id="226" name="Snip Same Side Corner Rectangle 22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466508" y="3639736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D2/CCND2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P30279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1961315" y="3784363"/>
            <a:ext cx="1222784" cy="458059"/>
            <a:chOff x="456888" y="3634424"/>
            <a:chExt cx="1389378" cy="540000"/>
          </a:xfrm>
        </p:grpSpPr>
        <p:sp>
          <p:nvSpPr>
            <p:cNvPr id="229" name="Snip Same Side Corner Rectangle 22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456888" y="3639734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D3/CCND3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1" name="Straight Arrow Connector 230"/>
          <p:cNvCxnSpPr/>
          <p:nvPr/>
        </p:nvCxnSpPr>
        <p:spPr bwMode="auto">
          <a:xfrm>
            <a:off x="3259026" y="3258997"/>
            <a:ext cx="81762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3" name="Straight Connector 232"/>
          <p:cNvCxnSpPr/>
          <p:nvPr/>
        </p:nvCxnSpPr>
        <p:spPr bwMode="auto">
          <a:xfrm>
            <a:off x="1753895" y="1975105"/>
            <a:ext cx="32851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4" name="Straight Connector 233"/>
          <p:cNvCxnSpPr/>
          <p:nvPr/>
        </p:nvCxnSpPr>
        <p:spPr bwMode="auto">
          <a:xfrm>
            <a:off x="1722460" y="2562693"/>
            <a:ext cx="3694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0" name="Straight Connector 249"/>
          <p:cNvCxnSpPr/>
          <p:nvPr/>
        </p:nvCxnSpPr>
        <p:spPr bwMode="auto">
          <a:xfrm flipV="1">
            <a:off x="1703095" y="3199728"/>
            <a:ext cx="388770" cy="673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1" name="Group 250"/>
          <p:cNvGrpSpPr/>
          <p:nvPr/>
        </p:nvGrpSpPr>
        <p:grpSpPr>
          <a:xfrm>
            <a:off x="1948048" y="1714181"/>
            <a:ext cx="1222785" cy="458060"/>
            <a:chOff x="443194" y="3634424"/>
            <a:chExt cx="1389379" cy="540000"/>
          </a:xfrm>
        </p:grpSpPr>
        <p:sp>
          <p:nvSpPr>
            <p:cNvPr id="252" name="Snip Same Side Corner Rectangle 2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E1/CCNE1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P24864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1948048" y="2320121"/>
            <a:ext cx="1222785" cy="458059"/>
            <a:chOff x="443194" y="3634424"/>
            <a:chExt cx="1389379" cy="540000"/>
          </a:xfrm>
        </p:grpSpPr>
        <p:sp>
          <p:nvSpPr>
            <p:cNvPr id="256" name="Snip Same Side Corner Rectangle 25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K/CCNK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O75909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8" name="Group 257"/>
          <p:cNvGrpSpPr/>
          <p:nvPr/>
        </p:nvGrpSpPr>
        <p:grpSpPr>
          <a:xfrm>
            <a:off x="1968567" y="2926060"/>
            <a:ext cx="1202265" cy="458059"/>
            <a:chOff x="466508" y="3634424"/>
            <a:chExt cx="1366064" cy="540000"/>
          </a:xfrm>
        </p:grpSpPr>
        <p:sp>
          <p:nvSpPr>
            <p:cNvPr id="260" name="Snip Same Side Corner Rectangle 25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466508" y="3639736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L1 /CCNL1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Q9UK58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3331039" y="3760916"/>
            <a:ext cx="1222784" cy="458059"/>
            <a:chOff x="466509" y="3634424"/>
            <a:chExt cx="1389378" cy="540000"/>
          </a:xfrm>
        </p:grpSpPr>
        <p:sp>
          <p:nvSpPr>
            <p:cNvPr id="264" name="Snip Same Side Corner Rectangle 26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466509" y="3639736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Y/CCNY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Q8ND76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70" name="Straight Connector 269"/>
          <p:cNvCxnSpPr/>
          <p:nvPr/>
        </p:nvCxnSpPr>
        <p:spPr bwMode="auto">
          <a:xfrm>
            <a:off x="3184980" y="4058480"/>
            <a:ext cx="2599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Elbow Connector 31"/>
          <p:cNvCxnSpPr/>
          <p:nvPr/>
        </p:nvCxnSpPr>
        <p:spPr bwMode="auto">
          <a:xfrm rot="5400000" flipH="1" flipV="1">
            <a:off x="1793933" y="1731391"/>
            <a:ext cx="1573872" cy="1356313"/>
          </a:xfrm>
          <a:prstGeom prst="bentConnector3">
            <a:avLst>
              <a:gd name="adj1" fmla="val 10325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8" name="Elbow Connector 277"/>
          <p:cNvCxnSpPr/>
          <p:nvPr/>
        </p:nvCxnSpPr>
        <p:spPr bwMode="auto">
          <a:xfrm rot="5400000">
            <a:off x="3286148" y="1191271"/>
            <a:ext cx="2414665" cy="1451609"/>
          </a:xfrm>
          <a:prstGeom prst="bentConnector3">
            <a:avLst>
              <a:gd name="adj1" fmla="val -141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9" name="Group 278"/>
          <p:cNvGrpSpPr/>
          <p:nvPr/>
        </p:nvGrpSpPr>
        <p:grpSpPr>
          <a:xfrm>
            <a:off x="3979565" y="2004135"/>
            <a:ext cx="1222785" cy="458092"/>
            <a:chOff x="443194" y="3634424"/>
            <a:chExt cx="1389379" cy="540039"/>
          </a:xfrm>
        </p:grpSpPr>
        <p:sp>
          <p:nvSpPr>
            <p:cNvPr id="280" name="Snip Same Side Corner Rectangle 27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1" name="TextBox 280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CDKN1C/Kip2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P49918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84" name="Straight Connector 283"/>
          <p:cNvCxnSpPr/>
          <p:nvPr/>
        </p:nvCxnSpPr>
        <p:spPr bwMode="auto">
          <a:xfrm flipH="1">
            <a:off x="5033339" y="1079160"/>
            <a:ext cx="35829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3767668" y="3154148"/>
            <a:ext cx="308980" cy="64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6" name="Group 285"/>
          <p:cNvGrpSpPr/>
          <p:nvPr/>
        </p:nvGrpSpPr>
        <p:grpSpPr>
          <a:xfrm>
            <a:off x="3939808" y="801880"/>
            <a:ext cx="1222785" cy="458092"/>
            <a:chOff x="443194" y="3634424"/>
            <a:chExt cx="1389379" cy="540039"/>
          </a:xfrm>
        </p:grpSpPr>
        <p:sp>
          <p:nvSpPr>
            <p:cNvPr id="287" name="Snip Same Side Corner Rectangle 28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CDKN2A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Q8N726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9" name="Group 288"/>
          <p:cNvGrpSpPr/>
          <p:nvPr/>
        </p:nvGrpSpPr>
        <p:grpSpPr>
          <a:xfrm>
            <a:off x="3960734" y="1398475"/>
            <a:ext cx="1222785" cy="458092"/>
            <a:chOff x="443194" y="3634424"/>
            <a:chExt cx="1389379" cy="540039"/>
          </a:xfrm>
        </p:grpSpPr>
        <p:sp>
          <p:nvSpPr>
            <p:cNvPr id="290" name="Snip Same Side Corner Rectangle 28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CDKN2B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P42772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5277753" y="793413"/>
            <a:ext cx="1222785" cy="458092"/>
            <a:chOff x="443194" y="3634424"/>
            <a:chExt cx="1389379" cy="540039"/>
          </a:xfrm>
        </p:grpSpPr>
        <p:sp>
          <p:nvSpPr>
            <p:cNvPr id="294" name="Snip Same Side Corner Rectangle 29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CDKN2C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P42773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7" name="Group 296"/>
          <p:cNvGrpSpPr/>
          <p:nvPr/>
        </p:nvGrpSpPr>
        <p:grpSpPr>
          <a:xfrm>
            <a:off x="5303154" y="1396133"/>
            <a:ext cx="1222785" cy="458092"/>
            <a:chOff x="443194" y="3634424"/>
            <a:chExt cx="1389379" cy="540039"/>
          </a:xfrm>
        </p:grpSpPr>
        <p:sp>
          <p:nvSpPr>
            <p:cNvPr id="298" name="Snip Same Side Corner Rectangle 2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CDKN2D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P55273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02" name="Straight Connector 301"/>
          <p:cNvCxnSpPr/>
          <p:nvPr/>
        </p:nvCxnSpPr>
        <p:spPr bwMode="auto">
          <a:xfrm flipH="1">
            <a:off x="5033339" y="1666190"/>
            <a:ext cx="35829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3" name="Straight Connector 302"/>
          <p:cNvCxnSpPr/>
          <p:nvPr/>
        </p:nvCxnSpPr>
        <p:spPr bwMode="auto">
          <a:xfrm flipH="1">
            <a:off x="5049887" y="2264494"/>
            <a:ext cx="80904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>
            <a:off x="5202544" y="709743"/>
            <a:ext cx="16740" cy="15547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6" name="Straight Connector 305"/>
          <p:cNvCxnSpPr/>
          <p:nvPr/>
        </p:nvCxnSpPr>
        <p:spPr bwMode="auto">
          <a:xfrm>
            <a:off x="5850465" y="2264494"/>
            <a:ext cx="0" cy="287599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5906778" y="2988893"/>
            <a:ext cx="1106841" cy="2469069"/>
            <a:chOff x="8772272" y="2608042"/>
            <a:chExt cx="1106841" cy="2469069"/>
          </a:xfrm>
        </p:grpSpPr>
        <p:cxnSp>
          <p:nvCxnSpPr>
            <p:cNvPr id="266" name="Straight Connector 265"/>
            <p:cNvCxnSpPr/>
            <p:nvPr/>
          </p:nvCxnSpPr>
          <p:spPr bwMode="auto">
            <a:xfrm flipH="1">
              <a:off x="9230381" y="2656029"/>
              <a:ext cx="22448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267" name="Group 266"/>
            <p:cNvGrpSpPr/>
            <p:nvPr/>
          </p:nvGrpSpPr>
          <p:grpSpPr>
            <a:xfrm>
              <a:off x="8772272" y="4610684"/>
              <a:ext cx="1106841" cy="466427"/>
              <a:chOff x="507046" y="3634424"/>
              <a:chExt cx="1257639" cy="549865"/>
            </a:xfrm>
          </p:grpSpPr>
          <p:sp>
            <p:nvSpPr>
              <p:cNvPr id="327" name="Snip Same Side Corner Rectangle 326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28" name="TextBox 327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Rb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P06400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268" name="AutoShape 159"/>
            <p:cNvSpPr>
              <a:spLocks noChangeArrowheads="1"/>
            </p:cNvSpPr>
            <p:nvPr/>
          </p:nvSpPr>
          <p:spPr bwMode="auto">
            <a:xfrm>
              <a:off x="9090392" y="4393174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9" name="Text Box 160"/>
            <p:cNvSpPr txBox="1">
              <a:spLocks noChangeArrowheads="1"/>
            </p:cNvSpPr>
            <p:nvPr/>
          </p:nvSpPr>
          <p:spPr bwMode="auto">
            <a:xfrm>
              <a:off x="8984784" y="4383686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-T826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282" name="AutoShape 159"/>
            <p:cNvSpPr>
              <a:spLocks noChangeArrowheads="1"/>
            </p:cNvSpPr>
            <p:nvPr/>
          </p:nvSpPr>
          <p:spPr bwMode="auto">
            <a:xfrm>
              <a:off x="9090392" y="4194936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8" name="Text Box 160"/>
            <p:cNvSpPr txBox="1">
              <a:spLocks noChangeArrowheads="1"/>
            </p:cNvSpPr>
            <p:nvPr/>
          </p:nvSpPr>
          <p:spPr bwMode="auto">
            <a:xfrm>
              <a:off x="8984784" y="4185448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-T821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309" name="AutoShape 153"/>
            <p:cNvSpPr>
              <a:spLocks noChangeArrowheads="1"/>
            </p:cNvSpPr>
            <p:nvPr/>
          </p:nvSpPr>
          <p:spPr bwMode="auto">
            <a:xfrm>
              <a:off x="9089367" y="3802011"/>
              <a:ext cx="506509" cy="203052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1" name="Text Box 154"/>
            <p:cNvSpPr txBox="1">
              <a:spLocks noChangeArrowheads="1"/>
            </p:cNvSpPr>
            <p:nvPr/>
          </p:nvSpPr>
          <p:spPr bwMode="auto">
            <a:xfrm>
              <a:off x="8984784" y="3788979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-S807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  <p:sp>
          <p:nvSpPr>
            <p:cNvPr id="313" name="AutoShape 159"/>
            <p:cNvSpPr>
              <a:spLocks noChangeArrowheads="1"/>
            </p:cNvSpPr>
            <p:nvPr/>
          </p:nvSpPr>
          <p:spPr bwMode="auto">
            <a:xfrm>
              <a:off x="9090392" y="3219218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4" name="Text Box 160"/>
            <p:cNvSpPr txBox="1">
              <a:spLocks noChangeArrowheads="1"/>
            </p:cNvSpPr>
            <p:nvPr/>
          </p:nvSpPr>
          <p:spPr bwMode="auto">
            <a:xfrm>
              <a:off x="8984784" y="3209730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-S780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315" name="AutoShape 159"/>
            <p:cNvSpPr>
              <a:spLocks noChangeArrowheads="1"/>
            </p:cNvSpPr>
            <p:nvPr/>
          </p:nvSpPr>
          <p:spPr bwMode="auto">
            <a:xfrm>
              <a:off x="9090392" y="3020984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6" name="Text Box 160"/>
            <p:cNvSpPr txBox="1">
              <a:spLocks noChangeArrowheads="1"/>
            </p:cNvSpPr>
            <p:nvPr/>
          </p:nvSpPr>
          <p:spPr bwMode="auto">
            <a:xfrm>
              <a:off x="8984784" y="3011496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-S612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317" name="AutoShape 159"/>
            <p:cNvSpPr>
              <a:spLocks noChangeArrowheads="1"/>
            </p:cNvSpPr>
            <p:nvPr/>
          </p:nvSpPr>
          <p:spPr bwMode="auto">
            <a:xfrm>
              <a:off x="9090392" y="3996701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8" name="Text Box 160"/>
            <p:cNvSpPr txBox="1">
              <a:spLocks noChangeArrowheads="1"/>
            </p:cNvSpPr>
            <p:nvPr/>
          </p:nvSpPr>
          <p:spPr bwMode="auto">
            <a:xfrm>
              <a:off x="8984784" y="3987213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-S811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323" name="AutoShape 159"/>
            <p:cNvSpPr>
              <a:spLocks noChangeArrowheads="1"/>
            </p:cNvSpPr>
            <p:nvPr/>
          </p:nvSpPr>
          <p:spPr bwMode="auto">
            <a:xfrm>
              <a:off x="9090392" y="2815764"/>
              <a:ext cx="504458" cy="20131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4" name="Text Box 160"/>
            <p:cNvSpPr txBox="1">
              <a:spLocks noChangeArrowheads="1"/>
            </p:cNvSpPr>
            <p:nvPr/>
          </p:nvSpPr>
          <p:spPr bwMode="auto">
            <a:xfrm>
              <a:off x="8984784" y="2806276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T252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325" name="AutoShape 159"/>
            <p:cNvSpPr>
              <a:spLocks noChangeArrowheads="1"/>
            </p:cNvSpPr>
            <p:nvPr/>
          </p:nvSpPr>
          <p:spPr bwMode="auto">
            <a:xfrm>
              <a:off x="9090392" y="2617524"/>
              <a:ext cx="504458" cy="20131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6" name="Text Box 160"/>
            <p:cNvSpPr txBox="1">
              <a:spLocks noChangeArrowheads="1"/>
            </p:cNvSpPr>
            <p:nvPr/>
          </p:nvSpPr>
          <p:spPr bwMode="auto">
            <a:xfrm>
              <a:off x="8984784" y="2608042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S249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332" name="AutoShape 159"/>
            <p:cNvSpPr>
              <a:spLocks noChangeArrowheads="1"/>
            </p:cNvSpPr>
            <p:nvPr/>
          </p:nvSpPr>
          <p:spPr bwMode="auto">
            <a:xfrm>
              <a:off x="9090392" y="3600227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3" name="Text Box 160"/>
            <p:cNvSpPr txBox="1">
              <a:spLocks noChangeArrowheads="1"/>
            </p:cNvSpPr>
            <p:nvPr/>
          </p:nvSpPr>
          <p:spPr bwMode="auto">
            <a:xfrm>
              <a:off x="8984784" y="3590739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-S795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  <p:sp>
          <p:nvSpPr>
            <p:cNvPr id="334" name="AutoShape 159"/>
            <p:cNvSpPr>
              <a:spLocks noChangeArrowheads="1"/>
            </p:cNvSpPr>
            <p:nvPr/>
          </p:nvSpPr>
          <p:spPr bwMode="auto">
            <a:xfrm>
              <a:off x="9090392" y="3401993"/>
              <a:ext cx="504458" cy="20131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tx1"/>
                </a:gs>
                <a:gs pos="46000">
                  <a:srgbClr val="FF0000"/>
                </a:gs>
                <a:gs pos="100000">
                  <a:schemeClr val="tx1"/>
                </a:gs>
              </a:gsLst>
              <a:lin ang="16200000" scaled="0"/>
              <a:tileRect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5" name="Text Box 160"/>
            <p:cNvSpPr txBox="1">
              <a:spLocks noChangeArrowheads="1"/>
            </p:cNvSpPr>
            <p:nvPr/>
          </p:nvSpPr>
          <p:spPr bwMode="auto">
            <a:xfrm>
              <a:off x="8984784" y="3392505"/>
              <a:ext cx="715674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36" name="Straight Arrow Connector 335"/>
          <p:cNvCxnSpPr/>
          <p:nvPr/>
        </p:nvCxnSpPr>
        <p:spPr bwMode="auto">
          <a:xfrm flipH="1">
            <a:off x="6731027" y="3518075"/>
            <a:ext cx="3457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7" name="Straight Arrow Connector 336"/>
          <p:cNvCxnSpPr/>
          <p:nvPr/>
        </p:nvCxnSpPr>
        <p:spPr bwMode="auto">
          <a:xfrm flipH="1">
            <a:off x="6729356" y="3708751"/>
            <a:ext cx="3457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8" name="Straight Arrow Connector 337"/>
          <p:cNvCxnSpPr/>
          <p:nvPr/>
        </p:nvCxnSpPr>
        <p:spPr bwMode="auto">
          <a:xfrm flipH="1">
            <a:off x="6729350" y="3903486"/>
            <a:ext cx="3457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9" name="Straight Arrow Connector 338"/>
          <p:cNvCxnSpPr/>
          <p:nvPr/>
        </p:nvCxnSpPr>
        <p:spPr bwMode="auto">
          <a:xfrm flipH="1">
            <a:off x="6730945" y="4090490"/>
            <a:ext cx="3457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0" name="Straight Arrow Connector 339"/>
          <p:cNvCxnSpPr/>
          <p:nvPr/>
        </p:nvCxnSpPr>
        <p:spPr bwMode="auto">
          <a:xfrm flipH="1">
            <a:off x="6729350" y="4293542"/>
            <a:ext cx="3457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1" name="Straight Arrow Connector 340"/>
          <p:cNvCxnSpPr/>
          <p:nvPr/>
        </p:nvCxnSpPr>
        <p:spPr bwMode="auto">
          <a:xfrm flipH="1">
            <a:off x="6729344" y="4488277"/>
            <a:ext cx="3457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2" name="Straight Arrow Connector 341"/>
          <p:cNvCxnSpPr/>
          <p:nvPr/>
        </p:nvCxnSpPr>
        <p:spPr bwMode="auto">
          <a:xfrm flipH="1">
            <a:off x="6729344" y="4708419"/>
            <a:ext cx="3457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3" name="Straight Arrow Connector 342"/>
          <p:cNvCxnSpPr/>
          <p:nvPr/>
        </p:nvCxnSpPr>
        <p:spPr bwMode="auto">
          <a:xfrm flipH="1">
            <a:off x="6728040" y="4883544"/>
            <a:ext cx="3457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7082593" y="2717275"/>
            <a:ext cx="0" cy="217473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2" name="Group 231"/>
          <p:cNvGrpSpPr/>
          <p:nvPr/>
        </p:nvGrpSpPr>
        <p:grpSpPr>
          <a:xfrm>
            <a:off x="7190242" y="1299490"/>
            <a:ext cx="1322709" cy="1045596"/>
            <a:chOff x="2088829" y="4528605"/>
            <a:chExt cx="1322709" cy="1045596"/>
          </a:xfrm>
        </p:grpSpPr>
        <p:grpSp>
          <p:nvGrpSpPr>
            <p:cNvPr id="237" name="Group 236"/>
            <p:cNvGrpSpPr/>
            <p:nvPr/>
          </p:nvGrpSpPr>
          <p:grpSpPr>
            <a:xfrm>
              <a:off x="2088829" y="5116109"/>
              <a:ext cx="1322709" cy="458092"/>
              <a:chOff x="380737" y="3634424"/>
              <a:chExt cx="1502918" cy="540039"/>
            </a:xfrm>
          </p:grpSpPr>
          <p:sp>
            <p:nvSpPr>
              <p:cNvPr id="321" name="Snip Same Side Corner Rectangle 32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22" name="TextBox 321"/>
              <p:cNvSpPr txBox="1"/>
              <p:nvPr/>
            </p:nvSpPr>
            <p:spPr>
              <a:xfrm>
                <a:off x="380737" y="3639736"/>
                <a:ext cx="1502918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err="1" smtClean="0">
                    <a:solidFill>
                      <a:schemeClr val="bg1"/>
                    </a:solidFill>
                    <a:latin typeface="Arial" charset="0"/>
                  </a:rPr>
                  <a:t>Rb</a:t>
                </a: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-like 2/RBL2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Q08999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38" name="Group 237"/>
            <p:cNvGrpSpPr/>
            <p:nvPr/>
          </p:nvGrpSpPr>
          <p:grpSpPr>
            <a:xfrm>
              <a:off x="2394911" y="4893875"/>
              <a:ext cx="715674" cy="246221"/>
              <a:chOff x="7630676" y="5329407"/>
              <a:chExt cx="862158" cy="350482"/>
            </a:xfrm>
          </p:grpSpPr>
          <p:sp>
            <p:nvSpPr>
              <p:cNvPr id="31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2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-S1035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39" name="Group 238"/>
            <p:cNvGrpSpPr/>
            <p:nvPr/>
          </p:nvGrpSpPr>
          <p:grpSpPr>
            <a:xfrm>
              <a:off x="2394911" y="4700812"/>
              <a:ext cx="715674" cy="246221"/>
              <a:chOff x="7630676" y="5329407"/>
              <a:chExt cx="862158" cy="350482"/>
            </a:xfrm>
          </p:grpSpPr>
          <p:sp>
            <p:nvSpPr>
              <p:cNvPr id="25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-S672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40" name="Group 239"/>
            <p:cNvGrpSpPr/>
            <p:nvPr/>
          </p:nvGrpSpPr>
          <p:grpSpPr>
            <a:xfrm>
              <a:off x="2397809" y="4528605"/>
              <a:ext cx="715674" cy="246221"/>
              <a:chOff x="7630676" y="5329407"/>
              <a:chExt cx="862158" cy="350482"/>
            </a:xfrm>
          </p:grpSpPr>
          <p:sp>
            <p:nvSpPr>
              <p:cNvPr id="24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-T401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14" name="Elbow Connector 13"/>
          <p:cNvCxnSpPr/>
          <p:nvPr/>
        </p:nvCxnSpPr>
        <p:spPr bwMode="auto">
          <a:xfrm rot="5400000">
            <a:off x="6490257" y="2023335"/>
            <a:ext cx="1314294" cy="124389"/>
          </a:xfrm>
          <a:prstGeom prst="bentConnector3">
            <a:avLst>
              <a:gd name="adj1" fmla="val 8994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9" name="Straight Connector 328"/>
          <p:cNvCxnSpPr/>
          <p:nvPr/>
        </p:nvCxnSpPr>
        <p:spPr bwMode="auto">
          <a:xfrm flipH="1">
            <a:off x="5705188" y="5144386"/>
            <a:ext cx="153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0" name="Straight Connector 329"/>
          <p:cNvCxnSpPr/>
          <p:nvPr/>
        </p:nvCxnSpPr>
        <p:spPr bwMode="auto">
          <a:xfrm flipH="1">
            <a:off x="5686725" y="4293542"/>
            <a:ext cx="153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1" name="Straight Arrow Connector 220"/>
          <p:cNvCxnSpPr/>
          <p:nvPr/>
        </p:nvCxnSpPr>
        <p:spPr bwMode="auto">
          <a:xfrm flipH="1">
            <a:off x="5496820" y="3862203"/>
            <a:ext cx="4637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2" name="Elbow Connector 291"/>
          <p:cNvCxnSpPr/>
          <p:nvPr/>
        </p:nvCxnSpPr>
        <p:spPr bwMode="auto">
          <a:xfrm rot="5400000">
            <a:off x="4546068" y="3667654"/>
            <a:ext cx="2158054" cy="257296"/>
          </a:xfrm>
          <a:prstGeom prst="bentConnector3">
            <a:avLst>
              <a:gd name="adj1" fmla="val 9982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1025</TotalTime>
  <Words>142</Words>
  <Application>Microsoft Macintosh PowerPoint</Application>
  <PresentationFormat>On-screen Show (4:3)</PresentationFormat>
  <Paragraphs>77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90</cp:revision>
  <dcterms:created xsi:type="dcterms:W3CDTF">2014-02-16T01:31:59Z</dcterms:created>
  <dcterms:modified xsi:type="dcterms:W3CDTF">2016-03-16T02:23:02Z</dcterms:modified>
</cp:coreProperties>
</file>