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2048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 bwMode="auto">
          <a:xfrm flipV="1">
            <a:off x="1292360" y="956267"/>
            <a:ext cx="890835" cy="692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6" name="Group 75"/>
          <p:cNvGrpSpPr/>
          <p:nvPr/>
        </p:nvGrpSpPr>
        <p:grpSpPr>
          <a:xfrm>
            <a:off x="2077587" y="1709699"/>
            <a:ext cx="715674" cy="246221"/>
            <a:chOff x="7592082" y="6008140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S370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309535" y="70638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Casein Protein-serine Kinase            2 Alpha/Alpha’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98451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P68400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1828716" y="1947453"/>
            <a:ext cx="1168399" cy="445088"/>
            <a:chOff x="512417" y="1139280"/>
            <a:chExt cx="1226632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5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12417" y="1139280"/>
              <a:ext cx="1226632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CK2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a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/CSNK2A1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P68400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2077587" y="1532894"/>
            <a:ext cx="715674" cy="246221"/>
            <a:chOff x="7620676" y="5012167"/>
            <a:chExt cx="862158" cy="350482"/>
          </a:xfrm>
        </p:grpSpPr>
        <p:sp>
          <p:nvSpPr>
            <p:cNvPr id="8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+S362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2077587" y="1356091"/>
            <a:ext cx="715674" cy="246221"/>
            <a:chOff x="7620676" y="5012167"/>
            <a:chExt cx="862158" cy="350482"/>
          </a:xfrm>
        </p:grpSpPr>
        <p:sp>
          <p:nvSpPr>
            <p:cNvPr id="9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+T360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077587" y="1179288"/>
            <a:ext cx="715674" cy="246221"/>
            <a:chOff x="7592082" y="6008140"/>
            <a:chExt cx="862158" cy="350482"/>
          </a:xfrm>
        </p:grpSpPr>
        <p:sp>
          <p:nvSpPr>
            <p:cNvPr id="9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T344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077587" y="1002485"/>
            <a:ext cx="715674" cy="246221"/>
            <a:chOff x="7592082" y="6008140"/>
            <a:chExt cx="862158" cy="350482"/>
          </a:xfrm>
        </p:grpSpPr>
        <p:sp>
          <p:nvSpPr>
            <p:cNvPr id="9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Y255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077587" y="825682"/>
            <a:ext cx="715674" cy="246221"/>
            <a:chOff x="7620676" y="5012167"/>
            <a:chExt cx="862158" cy="350482"/>
          </a:xfrm>
        </p:grpSpPr>
        <p:sp>
          <p:nvSpPr>
            <p:cNvPr id="10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2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2077587" y="648879"/>
            <a:ext cx="715674" cy="246221"/>
            <a:chOff x="7592082" y="6008140"/>
            <a:chExt cx="862158" cy="350482"/>
          </a:xfrm>
        </p:grpSpPr>
        <p:sp>
          <p:nvSpPr>
            <p:cNvPr id="10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5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5" name="Elbow Connector 4"/>
          <p:cNvCxnSpPr>
            <a:stCxn id="117" idx="3"/>
          </p:cNvCxnSpPr>
          <p:nvPr/>
        </p:nvCxnSpPr>
        <p:spPr bwMode="auto">
          <a:xfrm flipV="1">
            <a:off x="1347962" y="967256"/>
            <a:ext cx="133689" cy="53815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flipV="1">
            <a:off x="1314087" y="771746"/>
            <a:ext cx="860641" cy="106774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rot="5400000" flipH="1" flipV="1">
            <a:off x="1109270" y="1100289"/>
            <a:ext cx="694628" cy="251091"/>
          </a:xfrm>
          <a:prstGeom prst="bentConnector3">
            <a:avLst>
              <a:gd name="adj1" fmla="val -2412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582130" y="1128486"/>
            <a:ext cx="6010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>
            <a:stCxn id="107" idx="3"/>
          </p:cNvCxnSpPr>
          <p:nvPr/>
        </p:nvCxnSpPr>
        <p:spPr bwMode="auto">
          <a:xfrm flipV="1">
            <a:off x="1315371" y="872627"/>
            <a:ext cx="366156" cy="116838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8" name="Straight Arrow Connector 117"/>
          <p:cNvCxnSpPr/>
          <p:nvPr/>
        </p:nvCxnSpPr>
        <p:spPr bwMode="auto">
          <a:xfrm>
            <a:off x="1689989" y="1841829"/>
            <a:ext cx="4955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" name="Elbow Connector 41"/>
          <p:cNvCxnSpPr/>
          <p:nvPr/>
        </p:nvCxnSpPr>
        <p:spPr bwMode="auto">
          <a:xfrm rot="5400000" flipH="1" flipV="1">
            <a:off x="1648660" y="1590155"/>
            <a:ext cx="666222" cy="407565"/>
          </a:xfrm>
          <a:prstGeom prst="bentConnector3">
            <a:avLst>
              <a:gd name="adj1" fmla="val 10083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1" name="Elbow Connector 120"/>
          <p:cNvCxnSpPr>
            <a:stCxn id="111" idx="3"/>
          </p:cNvCxnSpPr>
          <p:nvPr/>
        </p:nvCxnSpPr>
        <p:spPr bwMode="auto">
          <a:xfrm flipV="1">
            <a:off x="1347962" y="2127048"/>
            <a:ext cx="133692" cy="44714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5" name="Straight Arrow Connector 124"/>
          <p:cNvCxnSpPr/>
          <p:nvPr/>
        </p:nvCxnSpPr>
        <p:spPr bwMode="auto">
          <a:xfrm flipV="1">
            <a:off x="1769518" y="1666242"/>
            <a:ext cx="416036" cy="83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3" name="Group 162"/>
          <p:cNvGrpSpPr/>
          <p:nvPr/>
        </p:nvGrpSpPr>
        <p:grpSpPr>
          <a:xfrm>
            <a:off x="3082515" y="1951515"/>
            <a:ext cx="1106841" cy="466427"/>
            <a:chOff x="507046" y="3634424"/>
            <a:chExt cx="1257639" cy="549865"/>
          </a:xfrm>
        </p:grpSpPr>
        <p:sp>
          <p:nvSpPr>
            <p:cNvPr id="164" name="Snip Same Side Corner Rectangle 1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CK2-B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Q5SRQ6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3278098" y="1733265"/>
            <a:ext cx="715674" cy="246221"/>
            <a:chOff x="7592082" y="6008140"/>
            <a:chExt cx="862158" cy="350482"/>
          </a:xfrm>
        </p:grpSpPr>
        <p:sp>
          <p:nvSpPr>
            <p:cNvPr id="16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6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3278098" y="1563051"/>
            <a:ext cx="715674" cy="246221"/>
            <a:chOff x="7620676" y="5012167"/>
            <a:chExt cx="862158" cy="350482"/>
          </a:xfrm>
        </p:grpSpPr>
        <p:sp>
          <p:nvSpPr>
            <p:cNvPr id="173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74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+S21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391553" y="648300"/>
            <a:ext cx="1106841" cy="691134"/>
            <a:chOff x="5523831" y="3634123"/>
            <a:chExt cx="1106841" cy="691134"/>
          </a:xfrm>
        </p:grpSpPr>
        <p:grpSp>
          <p:nvGrpSpPr>
            <p:cNvPr id="227" name="Group 226"/>
            <p:cNvGrpSpPr/>
            <p:nvPr/>
          </p:nvGrpSpPr>
          <p:grpSpPr>
            <a:xfrm>
              <a:off x="5523831" y="3858830"/>
              <a:ext cx="1106841" cy="466427"/>
              <a:chOff x="507046" y="4525112"/>
              <a:chExt cx="1257639" cy="549865"/>
            </a:xfrm>
          </p:grpSpPr>
          <p:sp>
            <p:nvSpPr>
              <p:cNvPr id="228" name="Snip Same Side Corner Rectangle 227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9" name="TextBox 228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hnRNP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 A1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P09651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30" name="Group 229"/>
            <p:cNvGrpSpPr/>
            <p:nvPr/>
          </p:nvGrpSpPr>
          <p:grpSpPr>
            <a:xfrm>
              <a:off x="5719414" y="3634123"/>
              <a:ext cx="715674" cy="246221"/>
              <a:chOff x="7630676" y="5341459"/>
              <a:chExt cx="862158" cy="350482"/>
            </a:xfrm>
          </p:grpSpPr>
          <p:sp>
            <p:nvSpPr>
              <p:cNvPr id="23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-S199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33" name="Group 232"/>
          <p:cNvGrpSpPr/>
          <p:nvPr/>
        </p:nvGrpSpPr>
        <p:grpSpPr>
          <a:xfrm>
            <a:off x="4179613" y="2682210"/>
            <a:ext cx="1106841" cy="466428"/>
            <a:chOff x="507046" y="3634424"/>
            <a:chExt cx="1257639" cy="549866"/>
          </a:xfrm>
        </p:grpSpPr>
        <p:sp>
          <p:nvSpPr>
            <p:cNvPr id="234" name="Snip Same Side Corner Rectangle 23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IGFBP-3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P17936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4375196" y="2470388"/>
            <a:ext cx="715674" cy="246221"/>
            <a:chOff x="7620676" y="5012167"/>
            <a:chExt cx="862158" cy="350482"/>
          </a:xfrm>
        </p:grpSpPr>
        <p:sp>
          <p:nvSpPr>
            <p:cNvPr id="2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+S140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4375196" y="2293585"/>
            <a:ext cx="715674" cy="246221"/>
            <a:chOff x="7592082" y="6008140"/>
            <a:chExt cx="862158" cy="350482"/>
          </a:xfrm>
        </p:grpSpPr>
        <p:sp>
          <p:nvSpPr>
            <p:cNvPr id="2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S138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11628" y="1362857"/>
            <a:ext cx="1106841" cy="1054596"/>
            <a:chOff x="7761962" y="1418504"/>
            <a:chExt cx="1106841" cy="1054596"/>
          </a:xfrm>
        </p:grpSpPr>
        <p:grpSp>
          <p:nvGrpSpPr>
            <p:cNvPr id="242" name="Group 241"/>
            <p:cNvGrpSpPr/>
            <p:nvPr/>
          </p:nvGrpSpPr>
          <p:grpSpPr>
            <a:xfrm>
              <a:off x="7761962" y="2006673"/>
              <a:ext cx="1106841" cy="466427"/>
              <a:chOff x="507046" y="3634424"/>
              <a:chExt cx="1257639" cy="549865"/>
            </a:xfrm>
          </p:grpSpPr>
          <p:sp>
            <p:nvSpPr>
              <p:cNvPr id="243" name="Snip Same Side Corner Rectangle 24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44" name="TextBox 24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IRS1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P35568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1" name="Group 250"/>
            <p:cNvGrpSpPr/>
            <p:nvPr/>
          </p:nvGrpSpPr>
          <p:grpSpPr>
            <a:xfrm>
              <a:off x="7957545" y="1789559"/>
              <a:ext cx="715674" cy="246221"/>
              <a:chOff x="7630676" y="5341459"/>
              <a:chExt cx="862158" cy="350482"/>
            </a:xfrm>
          </p:grpSpPr>
          <p:sp>
            <p:nvSpPr>
              <p:cNvPr id="25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7957545" y="1605038"/>
              <a:ext cx="715674" cy="246221"/>
              <a:chOff x="7630676" y="5341459"/>
              <a:chExt cx="862158" cy="350482"/>
            </a:xfrm>
          </p:grpSpPr>
          <p:sp>
            <p:nvSpPr>
              <p:cNvPr id="25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57" name="Group 256"/>
            <p:cNvGrpSpPr/>
            <p:nvPr/>
          </p:nvGrpSpPr>
          <p:grpSpPr>
            <a:xfrm>
              <a:off x="7957545" y="1418504"/>
              <a:ext cx="715674" cy="246221"/>
              <a:chOff x="7592082" y="6008140"/>
              <a:chExt cx="862158" cy="350482"/>
            </a:xfrm>
          </p:grpSpPr>
          <p:sp>
            <p:nvSpPr>
              <p:cNvPr id="25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S99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400020" y="4242895"/>
            <a:ext cx="1106841" cy="1450139"/>
            <a:chOff x="8388950" y="4006255"/>
            <a:chExt cx="1106841" cy="1450139"/>
          </a:xfrm>
        </p:grpSpPr>
        <p:grpSp>
          <p:nvGrpSpPr>
            <p:cNvPr id="260" name="Group 259"/>
            <p:cNvGrpSpPr/>
            <p:nvPr/>
          </p:nvGrpSpPr>
          <p:grpSpPr>
            <a:xfrm>
              <a:off x="8388950" y="4989967"/>
              <a:ext cx="1106841" cy="466427"/>
              <a:chOff x="507046" y="2817700"/>
              <a:chExt cx="1257639" cy="549865"/>
            </a:xfrm>
          </p:grpSpPr>
          <p:sp>
            <p:nvSpPr>
              <p:cNvPr id="261" name="Snip Same Side Corner Rectangle 26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Jun/c-Jun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P05412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63" name="Group 262"/>
            <p:cNvGrpSpPr/>
            <p:nvPr/>
          </p:nvGrpSpPr>
          <p:grpSpPr>
            <a:xfrm>
              <a:off x="8584533" y="4167134"/>
              <a:ext cx="715674" cy="246221"/>
              <a:chOff x="7620676" y="5012167"/>
              <a:chExt cx="862158" cy="350482"/>
            </a:xfrm>
          </p:grpSpPr>
          <p:sp>
            <p:nvSpPr>
              <p:cNvPr id="26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6" name="Group 265"/>
            <p:cNvGrpSpPr/>
            <p:nvPr/>
          </p:nvGrpSpPr>
          <p:grpSpPr>
            <a:xfrm>
              <a:off x="8584533" y="4006255"/>
              <a:ext cx="715674" cy="246221"/>
              <a:chOff x="7620676" y="5012167"/>
              <a:chExt cx="862158" cy="350482"/>
            </a:xfrm>
          </p:grpSpPr>
          <p:sp>
            <p:nvSpPr>
              <p:cNvPr id="26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9" name="Group 268"/>
            <p:cNvGrpSpPr/>
            <p:nvPr/>
          </p:nvGrpSpPr>
          <p:grpSpPr>
            <a:xfrm>
              <a:off x="8584533" y="4763250"/>
              <a:ext cx="715674" cy="246221"/>
              <a:chOff x="7592082" y="6008140"/>
              <a:chExt cx="862158" cy="350482"/>
            </a:xfrm>
          </p:grpSpPr>
          <p:sp>
            <p:nvSpPr>
              <p:cNvPr id="27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S249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2" name="Group 271"/>
            <p:cNvGrpSpPr/>
            <p:nvPr/>
          </p:nvGrpSpPr>
          <p:grpSpPr>
            <a:xfrm>
              <a:off x="8584533" y="4558098"/>
              <a:ext cx="715674" cy="246221"/>
              <a:chOff x="7630676" y="5329407"/>
              <a:chExt cx="862158" cy="350482"/>
            </a:xfrm>
          </p:grpSpPr>
          <p:sp>
            <p:nvSpPr>
              <p:cNvPr id="27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940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75" name="Group 274"/>
            <p:cNvGrpSpPr/>
            <p:nvPr/>
          </p:nvGrpSpPr>
          <p:grpSpPr>
            <a:xfrm>
              <a:off x="8584533" y="4348731"/>
              <a:ext cx="715674" cy="246221"/>
              <a:chOff x="7592082" y="6008140"/>
              <a:chExt cx="862158" cy="350482"/>
            </a:xfrm>
          </p:grpSpPr>
          <p:sp>
            <p:nvSpPr>
              <p:cNvPr id="27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T231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4147712" y="3204688"/>
            <a:ext cx="1106841" cy="1172832"/>
            <a:chOff x="1919530" y="4118087"/>
            <a:chExt cx="1106841" cy="1172832"/>
          </a:xfrm>
        </p:grpSpPr>
        <p:grpSp>
          <p:nvGrpSpPr>
            <p:cNvPr id="128" name="Group 127"/>
            <p:cNvGrpSpPr/>
            <p:nvPr/>
          </p:nvGrpSpPr>
          <p:grpSpPr>
            <a:xfrm>
              <a:off x="1919530" y="4826706"/>
              <a:ext cx="1106841" cy="464213"/>
              <a:chOff x="3740101" y="2066168"/>
              <a:chExt cx="1257639" cy="547254"/>
            </a:xfrm>
          </p:grpSpPr>
          <p:sp>
            <p:nvSpPr>
              <p:cNvPr id="129" name="Rounded Rectangle 128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3740101" y="2068869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CD45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P08575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2126304" y="4270499"/>
              <a:ext cx="715674" cy="246221"/>
              <a:chOff x="7620676" y="5012167"/>
              <a:chExt cx="862158" cy="350482"/>
            </a:xfrm>
          </p:grpSpPr>
          <p:sp>
            <p:nvSpPr>
              <p:cNvPr id="13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>
              <a:off x="2125132" y="4436855"/>
              <a:ext cx="715674" cy="246221"/>
              <a:chOff x="7592082" y="6008140"/>
              <a:chExt cx="862158" cy="350482"/>
            </a:xfrm>
          </p:grpSpPr>
          <p:sp>
            <p:nvSpPr>
              <p:cNvPr id="13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2125126" y="4606189"/>
              <a:ext cx="715674" cy="246221"/>
              <a:chOff x="7592082" y="6008140"/>
              <a:chExt cx="862158" cy="350482"/>
            </a:xfrm>
          </p:grpSpPr>
          <p:sp>
            <p:nvSpPr>
              <p:cNvPr id="13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S1007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>
              <a:off x="2134765" y="4118087"/>
              <a:ext cx="715674" cy="246221"/>
              <a:chOff x="7620676" y="5012167"/>
              <a:chExt cx="862158" cy="350482"/>
            </a:xfrm>
          </p:grpSpPr>
          <p:sp>
            <p:nvSpPr>
              <p:cNvPr id="14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+S999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4181580" y="154463"/>
            <a:ext cx="1106841" cy="1912515"/>
            <a:chOff x="2919551" y="2391101"/>
            <a:chExt cx="1106841" cy="1912515"/>
          </a:xfrm>
        </p:grpSpPr>
        <p:grpSp>
          <p:nvGrpSpPr>
            <p:cNvPr id="289" name="Group 288"/>
            <p:cNvGrpSpPr/>
            <p:nvPr/>
          </p:nvGrpSpPr>
          <p:grpSpPr>
            <a:xfrm>
              <a:off x="2919551" y="3837189"/>
              <a:ext cx="1106841" cy="466427"/>
              <a:chOff x="507046" y="4525112"/>
              <a:chExt cx="1257639" cy="549865"/>
            </a:xfrm>
          </p:grpSpPr>
          <p:sp>
            <p:nvSpPr>
              <p:cNvPr id="293" name="Snip Same Side Corner Rectangle 292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MCM2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P49736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90" name="Group 289"/>
            <p:cNvGrpSpPr/>
            <p:nvPr/>
          </p:nvGrpSpPr>
          <p:grpSpPr>
            <a:xfrm>
              <a:off x="3126190" y="3603941"/>
              <a:ext cx="715674" cy="246221"/>
              <a:chOff x="7620676" y="5012167"/>
              <a:chExt cx="862158" cy="350482"/>
            </a:xfrm>
          </p:grpSpPr>
          <p:sp>
            <p:nvSpPr>
              <p:cNvPr id="29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+S139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3126190" y="3430679"/>
              <a:ext cx="715674" cy="246221"/>
              <a:chOff x="7592082" y="6008140"/>
              <a:chExt cx="862158" cy="350482"/>
            </a:xfrm>
          </p:grpSpPr>
          <p:sp>
            <p:nvSpPr>
              <p:cNvPr id="2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S130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3126190" y="3257416"/>
              <a:ext cx="715674" cy="246221"/>
              <a:chOff x="7592082" y="6008140"/>
              <a:chExt cx="862158" cy="350482"/>
            </a:xfrm>
          </p:grpSpPr>
          <p:sp>
            <p:nvSpPr>
              <p:cNvPr id="29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S108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1" name="Group 300"/>
            <p:cNvGrpSpPr/>
            <p:nvPr/>
          </p:nvGrpSpPr>
          <p:grpSpPr>
            <a:xfrm>
              <a:off x="3126190" y="3084153"/>
              <a:ext cx="715674" cy="246221"/>
              <a:chOff x="7592082" y="6008140"/>
              <a:chExt cx="862158" cy="350482"/>
            </a:xfrm>
          </p:grpSpPr>
          <p:sp>
            <p:nvSpPr>
              <p:cNvPr id="3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S53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4" name="Group 303"/>
            <p:cNvGrpSpPr/>
            <p:nvPr/>
          </p:nvGrpSpPr>
          <p:grpSpPr>
            <a:xfrm>
              <a:off x="3126190" y="2737627"/>
              <a:ext cx="715674" cy="246221"/>
              <a:chOff x="7592082" y="6008140"/>
              <a:chExt cx="862158" cy="350482"/>
            </a:xfrm>
          </p:grpSpPr>
          <p:sp>
            <p:nvSpPr>
              <p:cNvPr id="3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S40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7" name="Group 306"/>
            <p:cNvGrpSpPr/>
            <p:nvPr/>
          </p:nvGrpSpPr>
          <p:grpSpPr>
            <a:xfrm>
              <a:off x="3126190" y="2910890"/>
              <a:ext cx="715674" cy="246221"/>
              <a:chOff x="7620676" y="5012167"/>
              <a:chExt cx="862158" cy="350482"/>
            </a:xfrm>
          </p:grpSpPr>
          <p:sp>
            <p:nvSpPr>
              <p:cNvPr id="30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10" name="Group 309"/>
            <p:cNvGrpSpPr/>
            <p:nvPr/>
          </p:nvGrpSpPr>
          <p:grpSpPr>
            <a:xfrm>
              <a:off x="3126190" y="2564364"/>
              <a:ext cx="715674" cy="246221"/>
              <a:chOff x="7592082" y="6008140"/>
              <a:chExt cx="862158" cy="350482"/>
            </a:xfrm>
          </p:grpSpPr>
          <p:sp>
            <p:nvSpPr>
              <p:cNvPr id="31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13" name="Group 312"/>
            <p:cNvGrpSpPr/>
            <p:nvPr/>
          </p:nvGrpSpPr>
          <p:grpSpPr>
            <a:xfrm>
              <a:off x="3126190" y="2391101"/>
              <a:ext cx="715674" cy="246221"/>
              <a:chOff x="7592082" y="6008140"/>
              <a:chExt cx="862158" cy="350482"/>
            </a:xfrm>
          </p:grpSpPr>
          <p:sp>
            <p:nvSpPr>
              <p:cNvPr id="31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1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9" name="Group 48"/>
          <p:cNvGrpSpPr/>
          <p:nvPr/>
        </p:nvGrpSpPr>
        <p:grpSpPr>
          <a:xfrm>
            <a:off x="4147712" y="4457151"/>
            <a:ext cx="1106841" cy="1235883"/>
            <a:chOff x="7928620" y="2709210"/>
            <a:chExt cx="1106841" cy="1235883"/>
          </a:xfrm>
        </p:grpSpPr>
        <p:grpSp>
          <p:nvGrpSpPr>
            <p:cNvPr id="338" name="Group 337"/>
            <p:cNvGrpSpPr/>
            <p:nvPr/>
          </p:nvGrpSpPr>
          <p:grpSpPr>
            <a:xfrm>
              <a:off x="7928620" y="3478666"/>
              <a:ext cx="1106841" cy="466427"/>
              <a:chOff x="507046" y="2817700"/>
              <a:chExt cx="1257639" cy="549865"/>
            </a:xfrm>
          </p:grpSpPr>
          <p:sp>
            <p:nvSpPr>
              <p:cNvPr id="345" name="Snip Same Side Corner Rectangle 34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6" name="TextBox 34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P53/TP53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P04637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39" name="Group 338"/>
            <p:cNvGrpSpPr/>
            <p:nvPr/>
          </p:nvGrpSpPr>
          <p:grpSpPr>
            <a:xfrm>
              <a:off x="8124203" y="3256990"/>
              <a:ext cx="715674" cy="246221"/>
              <a:chOff x="7620676" y="5012167"/>
              <a:chExt cx="862158" cy="350482"/>
            </a:xfrm>
          </p:grpSpPr>
          <p:sp>
            <p:nvSpPr>
              <p:cNvPr id="34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+S392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8124203" y="3062040"/>
              <a:ext cx="715674" cy="246221"/>
              <a:chOff x="7592082" y="6008140"/>
              <a:chExt cx="862158" cy="350482"/>
            </a:xfrm>
          </p:grpSpPr>
          <p:sp>
            <p:nvSpPr>
              <p:cNvPr id="34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T155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>
              <a:off x="8124203" y="2885237"/>
              <a:ext cx="715674" cy="246221"/>
              <a:chOff x="7592082" y="6008140"/>
              <a:chExt cx="862158" cy="350482"/>
            </a:xfrm>
          </p:grpSpPr>
          <p:sp>
            <p:nvSpPr>
              <p:cNvPr id="35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T150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3" name="Group 352"/>
            <p:cNvGrpSpPr/>
            <p:nvPr/>
          </p:nvGrpSpPr>
          <p:grpSpPr>
            <a:xfrm>
              <a:off x="8124203" y="2709210"/>
              <a:ext cx="715674" cy="246221"/>
              <a:chOff x="7592082" y="6008140"/>
              <a:chExt cx="862158" cy="350482"/>
            </a:xfrm>
          </p:grpSpPr>
          <p:sp>
            <p:nvSpPr>
              <p:cNvPr id="35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814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S149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73" name="Group 372"/>
          <p:cNvGrpSpPr/>
          <p:nvPr/>
        </p:nvGrpSpPr>
        <p:grpSpPr>
          <a:xfrm>
            <a:off x="3090433" y="661184"/>
            <a:ext cx="1106841" cy="678250"/>
            <a:chOff x="4223486" y="442535"/>
            <a:chExt cx="1106841" cy="678250"/>
          </a:xfrm>
        </p:grpSpPr>
        <p:grpSp>
          <p:nvGrpSpPr>
            <p:cNvPr id="374" name="Group 373"/>
            <p:cNvGrpSpPr/>
            <p:nvPr/>
          </p:nvGrpSpPr>
          <p:grpSpPr>
            <a:xfrm>
              <a:off x="4223486" y="654357"/>
              <a:ext cx="1106841" cy="466428"/>
              <a:chOff x="507046" y="3634424"/>
              <a:chExt cx="1257639" cy="549866"/>
            </a:xfrm>
          </p:grpSpPr>
          <p:sp>
            <p:nvSpPr>
              <p:cNvPr id="378" name="Snip Same Side Corner Rectangle 37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9" name="TextBox 378"/>
              <p:cNvSpPr txBox="1"/>
              <p:nvPr/>
            </p:nvSpPr>
            <p:spPr>
              <a:xfrm>
                <a:off x="507046" y="3639737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PIK3R1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P27986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75" name="Group 374"/>
            <p:cNvGrpSpPr/>
            <p:nvPr/>
          </p:nvGrpSpPr>
          <p:grpSpPr>
            <a:xfrm>
              <a:off x="4419069" y="442535"/>
              <a:ext cx="715674" cy="246221"/>
              <a:chOff x="7620676" y="5012167"/>
              <a:chExt cx="862158" cy="350482"/>
            </a:xfrm>
          </p:grpSpPr>
          <p:sp>
            <p:nvSpPr>
              <p:cNvPr id="37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+S608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81" name="Group 380"/>
          <p:cNvGrpSpPr/>
          <p:nvPr/>
        </p:nvGrpSpPr>
        <p:grpSpPr>
          <a:xfrm>
            <a:off x="5408487" y="3688747"/>
            <a:ext cx="1106841" cy="466427"/>
            <a:chOff x="507046" y="2817700"/>
            <a:chExt cx="1257639" cy="549865"/>
          </a:xfrm>
        </p:grpSpPr>
        <p:sp>
          <p:nvSpPr>
            <p:cNvPr id="397" name="Snip Same Side Corner Rectangle 396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8" name="TextBox 39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PML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P29590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85" name="Group 384"/>
          <p:cNvGrpSpPr/>
          <p:nvPr/>
        </p:nvGrpSpPr>
        <p:grpSpPr>
          <a:xfrm>
            <a:off x="5604070" y="3468553"/>
            <a:ext cx="715674" cy="246221"/>
            <a:chOff x="7630676" y="5329407"/>
            <a:chExt cx="862158" cy="350482"/>
          </a:xfrm>
        </p:grpSpPr>
        <p:sp>
          <p:nvSpPr>
            <p:cNvPr id="38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-S565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5604070" y="3259186"/>
            <a:ext cx="715674" cy="246221"/>
            <a:chOff x="7592082" y="6008140"/>
            <a:chExt cx="862158" cy="350482"/>
          </a:xfrm>
        </p:grpSpPr>
        <p:sp>
          <p:nvSpPr>
            <p:cNvPr id="38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8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5599818" y="3073254"/>
            <a:ext cx="715674" cy="246221"/>
            <a:chOff x="7592082" y="6008140"/>
            <a:chExt cx="862158" cy="350482"/>
          </a:xfrm>
        </p:grpSpPr>
        <p:sp>
          <p:nvSpPr>
            <p:cNvPr id="40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S561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2" name="Group 401"/>
          <p:cNvGrpSpPr/>
          <p:nvPr/>
        </p:nvGrpSpPr>
        <p:grpSpPr>
          <a:xfrm>
            <a:off x="5592920" y="2901419"/>
            <a:ext cx="715674" cy="246221"/>
            <a:chOff x="7592082" y="6008140"/>
            <a:chExt cx="862158" cy="350482"/>
          </a:xfrm>
        </p:grpSpPr>
        <p:sp>
          <p:nvSpPr>
            <p:cNvPr id="40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4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S560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643096" y="3436465"/>
            <a:ext cx="1106841" cy="708142"/>
            <a:chOff x="4389193" y="3746667"/>
            <a:chExt cx="1106841" cy="708142"/>
          </a:xfrm>
        </p:grpSpPr>
        <p:grpSp>
          <p:nvGrpSpPr>
            <p:cNvPr id="206" name="Group 205"/>
            <p:cNvGrpSpPr/>
            <p:nvPr/>
          </p:nvGrpSpPr>
          <p:grpSpPr>
            <a:xfrm>
              <a:off x="4389193" y="3988382"/>
              <a:ext cx="1106841" cy="466427"/>
              <a:chOff x="507046" y="4525112"/>
              <a:chExt cx="1257639" cy="549865"/>
            </a:xfrm>
          </p:grpSpPr>
          <p:sp>
            <p:nvSpPr>
              <p:cNvPr id="207" name="Snip Same Side Corner Rectangle 206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8" name="TextBox 207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Q92769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4592815" y="3746667"/>
              <a:ext cx="715674" cy="246221"/>
              <a:chOff x="7620676" y="5012167"/>
              <a:chExt cx="862158" cy="350482"/>
            </a:xfrm>
          </p:grpSpPr>
          <p:sp>
            <p:nvSpPr>
              <p:cNvPr id="21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+S394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78" name="Group 277"/>
          <p:cNvGrpSpPr/>
          <p:nvPr/>
        </p:nvGrpSpPr>
        <p:grpSpPr>
          <a:xfrm>
            <a:off x="1643096" y="4148555"/>
            <a:ext cx="1106841" cy="840515"/>
            <a:chOff x="7371382" y="4454908"/>
            <a:chExt cx="1106841" cy="840515"/>
          </a:xfrm>
        </p:grpSpPr>
        <p:grpSp>
          <p:nvGrpSpPr>
            <p:cNvPr id="279" name="Group 278"/>
            <p:cNvGrpSpPr/>
            <p:nvPr/>
          </p:nvGrpSpPr>
          <p:grpSpPr>
            <a:xfrm>
              <a:off x="7371382" y="4828996"/>
              <a:ext cx="1106841" cy="466427"/>
              <a:chOff x="507046" y="2817700"/>
              <a:chExt cx="1257639" cy="549865"/>
            </a:xfrm>
          </p:grpSpPr>
          <p:sp>
            <p:nvSpPr>
              <p:cNvPr id="286" name="Snip Same Side Corner Rectangle 28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7" name="TextBox 28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LEF1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Q9UJU2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80" name="Group 279"/>
            <p:cNvGrpSpPr/>
            <p:nvPr/>
          </p:nvGrpSpPr>
          <p:grpSpPr>
            <a:xfrm>
              <a:off x="7566965" y="4607320"/>
              <a:ext cx="715674" cy="246221"/>
              <a:chOff x="7620676" y="5012167"/>
              <a:chExt cx="862158" cy="350482"/>
            </a:xfrm>
          </p:grpSpPr>
          <p:sp>
            <p:nvSpPr>
              <p:cNvPr id="28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+S61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7566965" y="4454908"/>
              <a:ext cx="715674" cy="246221"/>
              <a:chOff x="7620676" y="5012167"/>
              <a:chExt cx="862158" cy="350482"/>
            </a:xfrm>
          </p:grpSpPr>
          <p:sp>
            <p:nvSpPr>
              <p:cNvPr id="2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1643096" y="2774070"/>
            <a:ext cx="1106841" cy="678250"/>
            <a:chOff x="4223486" y="442535"/>
            <a:chExt cx="1106841" cy="678250"/>
          </a:xfrm>
        </p:grpSpPr>
        <p:grpSp>
          <p:nvGrpSpPr>
            <p:cNvPr id="364" name="Group 363"/>
            <p:cNvGrpSpPr/>
            <p:nvPr/>
          </p:nvGrpSpPr>
          <p:grpSpPr>
            <a:xfrm>
              <a:off x="4223486" y="654357"/>
              <a:ext cx="1106841" cy="466428"/>
              <a:chOff x="507046" y="3634424"/>
              <a:chExt cx="1257639" cy="549866"/>
            </a:xfrm>
          </p:grpSpPr>
          <p:sp>
            <p:nvSpPr>
              <p:cNvPr id="371" name="Snip Same Side Corner Rectangle 3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72" name="TextBox 371"/>
              <p:cNvSpPr txBox="1"/>
              <p:nvPr/>
            </p:nvSpPr>
            <p:spPr>
              <a:xfrm>
                <a:off x="507046" y="3639737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PACS1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Q6VY07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65" name="Group 364"/>
            <p:cNvGrpSpPr/>
            <p:nvPr/>
          </p:nvGrpSpPr>
          <p:grpSpPr>
            <a:xfrm>
              <a:off x="4419069" y="442535"/>
              <a:ext cx="715674" cy="246221"/>
              <a:chOff x="7620676" y="5012167"/>
              <a:chExt cx="862158" cy="350482"/>
            </a:xfrm>
          </p:grpSpPr>
          <p:sp>
            <p:nvSpPr>
              <p:cNvPr id="36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+S278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27" name="Group 426"/>
          <p:cNvGrpSpPr/>
          <p:nvPr/>
        </p:nvGrpSpPr>
        <p:grpSpPr>
          <a:xfrm>
            <a:off x="1643096" y="5004931"/>
            <a:ext cx="1106841" cy="688103"/>
            <a:chOff x="4419070" y="3050340"/>
            <a:chExt cx="1106841" cy="688103"/>
          </a:xfrm>
        </p:grpSpPr>
        <p:grpSp>
          <p:nvGrpSpPr>
            <p:cNvPr id="428" name="Group 427"/>
            <p:cNvGrpSpPr/>
            <p:nvPr/>
          </p:nvGrpSpPr>
          <p:grpSpPr>
            <a:xfrm>
              <a:off x="4419070" y="3272016"/>
              <a:ext cx="1106841" cy="466427"/>
              <a:chOff x="507046" y="2817700"/>
              <a:chExt cx="1257639" cy="549865"/>
            </a:xfrm>
          </p:grpSpPr>
          <p:sp>
            <p:nvSpPr>
              <p:cNvPr id="432" name="Snip Same Side Corner Rectangle 43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33" name="TextBox 432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PU.1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P17947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29" name="Group 428"/>
            <p:cNvGrpSpPr/>
            <p:nvPr/>
          </p:nvGrpSpPr>
          <p:grpSpPr>
            <a:xfrm>
              <a:off x="4614653" y="3050340"/>
              <a:ext cx="715674" cy="246221"/>
              <a:chOff x="7620676" y="5012167"/>
              <a:chExt cx="862158" cy="350482"/>
            </a:xfrm>
          </p:grpSpPr>
          <p:sp>
            <p:nvSpPr>
              <p:cNvPr id="43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+S146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06" name="Group 105"/>
          <p:cNvGrpSpPr/>
          <p:nvPr/>
        </p:nvGrpSpPr>
        <p:grpSpPr>
          <a:xfrm>
            <a:off x="332250" y="1816482"/>
            <a:ext cx="1015712" cy="461921"/>
            <a:chOff x="550901" y="1139280"/>
            <a:chExt cx="1154094" cy="544552"/>
          </a:xfrm>
        </p:grpSpPr>
        <p:sp>
          <p:nvSpPr>
            <p:cNvPr id="107" name="Rounded Rectangle 106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CDK1/CDC2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P06493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332250" y="2351629"/>
            <a:ext cx="1015712" cy="445122"/>
            <a:chOff x="550901" y="1139280"/>
            <a:chExt cx="1154094" cy="524748"/>
          </a:xfrm>
        </p:grpSpPr>
        <p:sp>
          <p:nvSpPr>
            <p:cNvPr id="110" name="Rounded Rectangle 10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550901" y="1139280"/>
              <a:ext cx="1154094" cy="5247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ERK2/MAPK1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P28482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332250" y="741173"/>
            <a:ext cx="1015712" cy="461921"/>
            <a:chOff x="537046" y="349955"/>
            <a:chExt cx="1154094" cy="544552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Fgr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P09769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332250" y="1274449"/>
            <a:ext cx="1015712" cy="461921"/>
            <a:chOff x="537046" y="349955"/>
            <a:chExt cx="1154094" cy="544552"/>
          </a:xfrm>
        </p:grpSpPr>
        <p:sp>
          <p:nvSpPr>
            <p:cNvPr id="116" name="Rounded Rectangle 11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Lyn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P07948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32250" y="3466512"/>
            <a:ext cx="1015712" cy="678095"/>
            <a:chOff x="716356" y="4619421"/>
            <a:chExt cx="1015712" cy="678095"/>
          </a:xfrm>
        </p:grpSpPr>
        <p:grpSp>
          <p:nvGrpSpPr>
            <p:cNvPr id="119" name="Group 118"/>
            <p:cNvGrpSpPr/>
            <p:nvPr/>
          </p:nvGrpSpPr>
          <p:grpSpPr>
            <a:xfrm>
              <a:off x="716356" y="4835595"/>
              <a:ext cx="1015712" cy="461921"/>
              <a:chOff x="550901" y="1139280"/>
              <a:chExt cx="1154094" cy="544552"/>
            </a:xfrm>
          </p:grpSpPr>
          <p:sp>
            <p:nvSpPr>
              <p:cNvPr id="120" name="Rounded Rectangle 11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2" name="Rectangle 121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Akt1/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PKB</a:t>
                </a:r>
                <a:r>
                  <a:rPr lang="en-US" sz="11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P31749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24" name="Group 123"/>
            <p:cNvGrpSpPr/>
            <p:nvPr/>
          </p:nvGrpSpPr>
          <p:grpSpPr>
            <a:xfrm>
              <a:off x="871744" y="4619421"/>
              <a:ext cx="715674" cy="246221"/>
              <a:chOff x="7620676" y="5012167"/>
              <a:chExt cx="862158" cy="350482"/>
            </a:xfrm>
          </p:grpSpPr>
          <p:sp>
            <p:nvSpPr>
              <p:cNvPr id="12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+S129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56" name="Group 355"/>
          <p:cNvGrpSpPr/>
          <p:nvPr/>
        </p:nvGrpSpPr>
        <p:grpSpPr>
          <a:xfrm>
            <a:off x="182583" y="2791057"/>
            <a:ext cx="1315046" cy="661263"/>
            <a:chOff x="575629" y="4619421"/>
            <a:chExt cx="1315046" cy="661263"/>
          </a:xfrm>
        </p:grpSpPr>
        <p:grpSp>
          <p:nvGrpSpPr>
            <p:cNvPr id="357" name="Group 356"/>
            <p:cNvGrpSpPr/>
            <p:nvPr/>
          </p:nvGrpSpPr>
          <p:grpSpPr>
            <a:xfrm>
              <a:off x="575629" y="4835596"/>
              <a:ext cx="1315046" cy="445088"/>
              <a:chOff x="391002" y="1139280"/>
              <a:chExt cx="1494210" cy="524707"/>
            </a:xfrm>
          </p:grpSpPr>
          <p:sp>
            <p:nvSpPr>
              <p:cNvPr id="361" name="Rounded Rectangle 36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391002" y="1139280"/>
                <a:ext cx="1494210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p70S6K/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 Narrow"/>
                    <a:cs typeface="Arial Narrow"/>
                  </a:rPr>
                  <a:t>RPS6KB1</a:t>
                </a:r>
                <a:endParaRPr lang="en-US" sz="1000" dirty="0">
                  <a:solidFill>
                    <a:schemeClr val="bg1"/>
                  </a:solidFill>
                  <a:latin typeface="Arial Narrow"/>
                  <a:cs typeface="Arial Narrow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P23443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871744" y="4619421"/>
              <a:ext cx="715674" cy="246221"/>
              <a:chOff x="7620676" y="5012167"/>
              <a:chExt cx="862158" cy="350482"/>
            </a:xfrm>
          </p:grpSpPr>
          <p:sp>
            <p:nvSpPr>
              <p:cNvPr id="3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+S40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70" name="Group 469"/>
          <p:cNvGrpSpPr/>
          <p:nvPr/>
        </p:nvGrpSpPr>
        <p:grpSpPr>
          <a:xfrm>
            <a:off x="332250" y="4141629"/>
            <a:ext cx="1015712" cy="847441"/>
            <a:chOff x="3825564" y="5576284"/>
            <a:chExt cx="1015712" cy="847441"/>
          </a:xfrm>
        </p:grpSpPr>
        <p:grpSp>
          <p:nvGrpSpPr>
            <p:cNvPr id="452" name="Group 451"/>
            <p:cNvGrpSpPr/>
            <p:nvPr/>
          </p:nvGrpSpPr>
          <p:grpSpPr>
            <a:xfrm>
              <a:off x="3825564" y="5961804"/>
              <a:ext cx="1015712" cy="461921"/>
              <a:chOff x="550901" y="1139280"/>
              <a:chExt cx="1154094" cy="544552"/>
            </a:xfrm>
          </p:grpSpPr>
          <p:sp>
            <p:nvSpPr>
              <p:cNvPr id="456" name="Rounded Rectangle 45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7" name="Rectangle 456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SRPK1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Q96SB4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3" name="Group 452"/>
            <p:cNvGrpSpPr/>
            <p:nvPr/>
          </p:nvGrpSpPr>
          <p:grpSpPr>
            <a:xfrm>
              <a:off x="3980952" y="5745630"/>
              <a:ext cx="715674" cy="246221"/>
              <a:chOff x="7620676" y="5012167"/>
              <a:chExt cx="862158" cy="350482"/>
            </a:xfrm>
          </p:grpSpPr>
          <p:sp>
            <p:nvSpPr>
              <p:cNvPr id="45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+S726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8" name="Group 457"/>
            <p:cNvGrpSpPr/>
            <p:nvPr/>
          </p:nvGrpSpPr>
          <p:grpSpPr>
            <a:xfrm>
              <a:off x="3989413" y="5576284"/>
              <a:ext cx="715674" cy="246221"/>
              <a:chOff x="7620676" y="5012167"/>
              <a:chExt cx="862158" cy="350482"/>
            </a:xfrm>
          </p:grpSpPr>
          <p:sp>
            <p:nvSpPr>
              <p:cNvPr id="45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81" name="Group 80"/>
          <p:cNvGrpSpPr/>
          <p:nvPr/>
        </p:nvGrpSpPr>
        <p:grpSpPr>
          <a:xfrm>
            <a:off x="332250" y="5079035"/>
            <a:ext cx="1015712" cy="847441"/>
            <a:chOff x="5040058" y="5589316"/>
            <a:chExt cx="1015712" cy="847441"/>
          </a:xfrm>
        </p:grpSpPr>
        <p:grpSp>
          <p:nvGrpSpPr>
            <p:cNvPr id="461" name="Group 460"/>
            <p:cNvGrpSpPr/>
            <p:nvPr/>
          </p:nvGrpSpPr>
          <p:grpSpPr>
            <a:xfrm>
              <a:off x="5040058" y="5974836"/>
              <a:ext cx="1015712" cy="461921"/>
              <a:chOff x="550901" y="1139280"/>
              <a:chExt cx="1154094" cy="544552"/>
            </a:xfrm>
          </p:grpSpPr>
          <p:sp>
            <p:nvSpPr>
              <p:cNvPr id="462" name="Rounded Rectangle 46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63" name="Rectangle 462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SRPK2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P78362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64" name="Group 463"/>
            <p:cNvGrpSpPr/>
            <p:nvPr/>
          </p:nvGrpSpPr>
          <p:grpSpPr>
            <a:xfrm>
              <a:off x="5195446" y="5758662"/>
              <a:ext cx="715674" cy="246221"/>
              <a:chOff x="7620676" y="5012167"/>
              <a:chExt cx="862158" cy="350482"/>
            </a:xfrm>
          </p:grpSpPr>
          <p:sp>
            <p:nvSpPr>
              <p:cNvPr id="4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+S588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7" name="Group 466"/>
            <p:cNvGrpSpPr/>
            <p:nvPr/>
          </p:nvGrpSpPr>
          <p:grpSpPr>
            <a:xfrm>
              <a:off x="5203907" y="5589316"/>
              <a:ext cx="715674" cy="246221"/>
              <a:chOff x="7620676" y="5012167"/>
              <a:chExt cx="862158" cy="350482"/>
            </a:xfrm>
          </p:grpSpPr>
          <p:sp>
            <p:nvSpPr>
              <p:cNvPr id="46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+S52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6652328" y="1790635"/>
            <a:ext cx="1106841" cy="868451"/>
            <a:chOff x="6821779" y="2061579"/>
            <a:chExt cx="1106841" cy="868451"/>
          </a:xfrm>
        </p:grpSpPr>
        <p:grpSp>
          <p:nvGrpSpPr>
            <p:cNvPr id="175" name="Group 174"/>
            <p:cNvGrpSpPr/>
            <p:nvPr/>
          </p:nvGrpSpPr>
          <p:grpSpPr>
            <a:xfrm>
              <a:off x="6821779" y="2463603"/>
              <a:ext cx="1106841" cy="466427"/>
              <a:chOff x="507046" y="2817700"/>
              <a:chExt cx="1257639" cy="549865"/>
            </a:xfrm>
          </p:grpSpPr>
          <p:sp>
            <p:nvSpPr>
              <p:cNvPr id="176" name="Snip Same Side Corner Rectangle 17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CREB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P16220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7017362" y="2246100"/>
              <a:ext cx="715674" cy="246221"/>
              <a:chOff x="7630676" y="5341459"/>
              <a:chExt cx="862158" cy="350482"/>
            </a:xfrm>
          </p:grpSpPr>
          <p:sp>
            <p:nvSpPr>
              <p:cNvPr id="17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-S143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81" name="Group 180"/>
            <p:cNvGrpSpPr/>
            <p:nvPr/>
          </p:nvGrpSpPr>
          <p:grpSpPr>
            <a:xfrm>
              <a:off x="7017362" y="2061579"/>
              <a:ext cx="715674" cy="246221"/>
              <a:chOff x="7630676" y="5341459"/>
              <a:chExt cx="862158" cy="350482"/>
            </a:xfrm>
          </p:grpSpPr>
          <p:sp>
            <p:nvSpPr>
              <p:cNvPr id="1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-S142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6652328" y="3553698"/>
            <a:ext cx="1106841" cy="1046264"/>
            <a:chOff x="6821779" y="3071965"/>
            <a:chExt cx="1106841" cy="1046264"/>
          </a:xfrm>
        </p:grpSpPr>
        <p:grpSp>
          <p:nvGrpSpPr>
            <p:cNvPr id="184" name="Group 183"/>
            <p:cNvGrpSpPr/>
            <p:nvPr/>
          </p:nvGrpSpPr>
          <p:grpSpPr>
            <a:xfrm>
              <a:off x="6821779" y="3651802"/>
              <a:ext cx="1106841" cy="466427"/>
              <a:chOff x="507046" y="2817700"/>
              <a:chExt cx="1257639" cy="549865"/>
            </a:xfrm>
          </p:grpSpPr>
          <p:sp>
            <p:nvSpPr>
              <p:cNvPr id="185" name="Snip Same Side Corner Rectangle 18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6" name="TextBox 18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CUX1/CUTL1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P39880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7017362" y="3434299"/>
              <a:ext cx="715674" cy="246221"/>
              <a:chOff x="7630676" y="5341459"/>
              <a:chExt cx="862158" cy="350482"/>
            </a:xfrm>
          </p:grpSpPr>
          <p:sp>
            <p:nvSpPr>
              <p:cNvPr id="18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-S1160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7017362" y="3249778"/>
              <a:ext cx="715674" cy="246221"/>
              <a:chOff x="7630676" y="5341459"/>
              <a:chExt cx="862158" cy="350482"/>
            </a:xfrm>
          </p:grpSpPr>
          <p:sp>
            <p:nvSpPr>
              <p:cNvPr id="19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-S977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94" name="Group 193"/>
            <p:cNvGrpSpPr/>
            <p:nvPr/>
          </p:nvGrpSpPr>
          <p:grpSpPr>
            <a:xfrm>
              <a:off x="7017362" y="3071965"/>
              <a:ext cx="715674" cy="246221"/>
              <a:chOff x="7630676" y="5341459"/>
              <a:chExt cx="862158" cy="350482"/>
            </a:xfrm>
          </p:grpSpPr>
          <p:sp>
            <p:nvSpPr>
              <p:cNvPr id="19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-S585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6652328" y="936392"/>
            <a:ext cx="1106841" cy="871966"/>
            <a:chOff x="5462730" y="4419921"/>
            <a:chExt cx="1106841" cy="871966"/>
          </a:xfrm>
        </p:grpSpPr>
        <p:grpSp>
          <p:nvGrpSpPr>
            <p:cNvPr id="197" name="Group 196"/>
            <p:cNvGrpSpPr/>
            <p:nvPr/>
          </p:nvGrpSpPr>
          <p:grpSpPr>
            <a:xfrm>
              <a:off x="5462730" y="4825460"/>
              <a:ext cx="1106841" cy="466427"/>
              <a:chOff x="507046" y="4525112"/>
              <a:chExt cx="1257639" cy="549865"/>
            </a:xfrm>
          </p:grpSpPr>
          <p:sp>
            <p:nvSpPr>
              <p:cNvPr id="198" name="Snip Same Side Corner Rectangle 197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9" name="TextBox 198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HDAC1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Q13547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200" name="Group 199"/>
            <p:cNvGrpSpPr/>
            <p:nvPr/>
          </p:nvGrpSpPr>
          <p:grpSpPr>
            <a:xfrm>
              <a:off x="5659068" y="4604442"/>
              <a:ext cx="715674" cy="246221"/>
              <a:chOff x="7630676" y="5341459"/>
              <a:chExt cx="862158" cy="350482"/>
            </a:xfrm>
          </p:grpSpPr>
          <p:sp>
            <p:nvSpPr>
              <p:cNvPr id="20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5659068" y="4419921"/>
              <a:ext cx="715674" cy="246221"/>
              <a:chOff x="7630676" y="5341459"/>
              <a:chExt cx="862158" cy="350482"/>
            </a:xfrm>
          </p:grpSpPr>
          <p:sp>
            <p:nvSpPr>
              <p:cNvPr id="204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5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-S421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27" name="Group 326"/>
          <p:cNvGrpSpPr/>
          <p:nvPr/>
        </p:nvGrpSpPr>
        <p:grpSpPr>
          <a:xfrm>
            <a:off x="6652328" y="2683472"/>
            <a:ext cx="1106841" cy="868451"/>
            <a:chOff x="6821779" y="2061579"/>
            <a:chExt cx="1106841" cy="868451"/>
          </a:xfrm>
        </p:grpSpPr>
        <p:grpSp>
          <p:nvGrpSpPr>
            <p:cNvPr id="328" name="Group 327"/>
            <p:cNvGrpSpPr/>
            <p:nvPr/>
          </p:nvGrpSpPr>
          <p:grpSpPr>
            <a:xfrm>
              <a:off x="6821779" y="2463603"/>
              <a:ext cx="1106841" cy="466427"/>
              <a:chOff x="507046" y="2817700"/>
              <a:chExt cx="1257639" cy="549865"/>
            </a:xfrm>
          </p:grpSpPr>
          <p:sp>
            <p:nvSpPr>
              <p:cNvPr id="335" name="Snip Same Side Corner Rectangle 33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6" name="TextBox 33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Myb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P10242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29" name="Group 328"/>
            <p:cNvGrpSpPr/>
            <p:nvPr/>
          </p:nvGrpSpPr>
          <p:grpSpPr>
            <a:xfrm>
              <a:off x="7017362" y="2246100"/>
              <a:ext cx="715674" cy="246221"/>
              <a:chOff x="7630676" y="5341459"/>
              <a:chExt cx="862158" cy="350482"/>
            </a:xfrm>
          </p:grpSpPr>
          <p:sp>
            <p:nvSpPr>
              <p:cNvPr id="33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7017362" y="2061579"/>
              <a:ext cx="715674" cy="246221"/>
              <a:chOff x="7630676" y="5341459"/>
              <a:chExt cx="862158" cy="350482"/>
            </a:xfrm>
          </p:grpSpPr>
          <p:sp>
            <p:nvSpPr>
              <p:cNvPr id="33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71" name="Group 470"/>
          <p:cNvGrpSpPr/>
          <p:nvPr/>
        </p:nvGrpSpPr>
        <p:grpSpPr>
          <a:xfrm>
            <a:off x="6652328" y="4646768"/>
            <a:ext cx="1106841" cy="1046266"/>
            <a:chOff x="6821779" y="3071965"/>
            <a:chExt cx="1106841" cy="1046266"/>
          </a:xfrm>
        </p:grpSpPr>
        <p:grpSp>
          <p:nvGrpSpPr>
            <p:cNvPr id="472" name="Group 471"/>
            <p:cNvGrpSpPr/>
            <p:nvPr/>
          </p:nvGrpSpPr>
          <p:grpSpPr>
            <a:xfrm>
              <a:off x="6821779" y="3651803"/>
              <a:ext cx="1106841" cy="466428"/>
              <a:chOff x="507046" y="2817700"/>
              <a:chExt cx="1257639" cy="549866"/>
            </a:xfrm>
          </p:grpSpPr>
          <p:sp>
            <p:nvSpPr>
              <p:cNvPr id="482" name="Snip Same Side Corner Rectangle 481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83" name="TextBox 482"/>
              <p:cNvSpPr txBox="1"/>
              <p:nvPr/>
            </p:nvSpPr>
            <p:spPr>
              <a:xfrm>
                <a:off x="507046" y="2823013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SSRP1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Q08945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73" name="Group 472"/>
            <p:cNvGrpSpPr/>
            <p:nvPr/>
          </p:nvGrpSpPr>
          <p:grpSpPr>
            <a:xfrm>
              <a:off x="7017362" y="3434299"/>
              <a:ext cx="715674" cy="246221"/>
              <a:chOff x="7630676" y="5341459"/>
              <a:chExt cx="862158" cy="350482"/>
            </a:xfrm>
          </p:grpSpPr>
          <p:sp>
            <p:nvSpPr>
              <p:cNvPr id="48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8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-S688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4" name="Group 473"/>
            <p:cNvGrpSpPr/>
            <p:nvPr/>
          </p:nvGrpSpPr>
          <p:grpSpPr>
            <a:xfrm>
              <a:off x="7017362" y="3249778"/>
              <a:ext cx="715674" cy="246221"/>
              <a:chOff x="7630676" y="5341459"/>
              <a:chExt cx="862158" cy="350482"/>
            </a:xfrm>
          </p:grpSpPr>
          <p:sp>
            <p:nvSpPr>
              <p:cNvPr id="47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-S657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5" name="Group 474"/>
            <p:cNvGrpSpPr/>
            <p:nvPr/>
          </p:nvGrpSpPr>
          <p:grpSpPr>
            <a:xfrm>
              <a:off x="7017362" y="3071965"/>
              <a:ext cx="715674" cy="246221"/>
              <a:chOff x="7630676" y="5341459"/>
              <a:chExt cx="862158" cy="350482"/>
            </a:xfrm>
          </p:grpSpPr>
          <p:sp>
            <p:nvSpPr>
              <p:cNvPr id="47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-S510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7" name="Group 26"/>
          <p:cNvGrpSpPr/>
          <p:nvPr/>
        </p:nvGrpSpPr>
        <p:grpSpPr>
          <a:xfrm>
            <a:off x="2895404" y="2607614"/>
            <a:ext cx="1106841" cy="844706"/>
            <a:chOff x="3080357" y="4437875"/>
            <a:chExt cx="1106841" cy="844706"/>
          </a:xfrm>
        </p:grpSpPr>
        <p:grpSp>
          <p:nvGrpSpPr>
            <p:cNvPr id="145" name="Group 144"/>
            <p:cNvGrpSpPr/>
            <p:nvPr/>
          </p:nvGrpSpPr>
          <p:grpSpPr>
            <a:xfrm>
              <a:off x="3080357" y="4826704"/>
              <a:ext cx="1106841" cy="455877"/>
              <a:chOff x="3740102" y="2066168"/>
              <a:chExt cx="1257639" cy="537427"/>
            </a:xfrm>
          </p:grpSpPr>
          <p:sp>
            <p:nvSpPr>
              <p:cNvPr id="146" name="Rounded Rectangle 145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3740102" y="2068869"/>
                <a:ext cx="1257639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P30305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8" name="Group 147"/>
            <p:cNvGrpSpPr/>
            <p:nvPr/>
          </p:nvGrpSpPr>
          <p:grpSpPr>
            <a:xfrm>
              <a:off x="3284797" y="4590287"/>
              <a:ext cx="715674" cy="246221"/>
              <a:chOff x="7620676" y="5012167"/>
              <a:chExt cx="862158" cy="350482"/>
            </a:xfrm>
          </p:grpSpPr>
          <p:sp>
            <p:nvSpPr>
              <p:cNvPr id="149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+S1002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3293258" y="4437875"/>
              <a:ext cx="715674" cy="246221"/>
              <a:chOff x="7620676" y="5012167"/>
              <a:chExt cx="862158" cy="350482"/>
            </a:xfrm>
          </p:grpSpPr>
          <p:sp>
            <p:nvSpPr>
              <p:cNvPr id="15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+S999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2895404" y="4148555"/>
            <a:ext cx="1106841" cy="840515"/>
            <a:chOff x="7371382" y="4454908"/>
            <a:chExt cx="1106841" cy="840515"/>
          </a:xfrm>
        </p:grpSpPr>
        <p:grpSp>
          <p:nvGrpSpPr>
            <p:cNvPr id="218" name="Group 217"/>
            <p:cNvGrpSpPr/>
            <p:nvPr/>
          </p:nvGrpSpPr>
          <p:grpSpPr>
            <a:xfrm>
              <a:off x="7371382" y="4828996"/>
              <a:ext cx="1106841" cy="466427"/>
              <a:chOff x="507046" y="2817700"/>
              <a:chExt cx="1257639" cy="549865"/>
            </a:xfrm>
          </p:grpSpPr>
          <p:sp>
            <p:nvSpPr>
              <p:cNvPr id="219" name="Snip Same Side Corner Rectangle 21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0" name="TextBox 21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HHEX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Q03014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21" name="Group 220"/>
            <p:cNvGrpSpPr/>
            <p:nvPr/>
          </p:nvGrpSpPr>
          <p:grpSpPr>
            <a:xfrm>
              <a:off x="7566965" y="4607320"/>
              <a:ext cx="715674" cy="246221"/>
              <a:chOff x="7620676" y="5012167"/>
              <a:chExt cx="862158" cy="350482"/>
            </a:xfrm>
          </p:grpSpPr>
          <p:sp>
            <p:nvSpPr>
              <p:cNvPr id="22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+S177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7566965" y="4454908"/>
              <a:ext cx="715674" cy="246221"/>
              <a:chOff x="7620676" y="5012167"/>
              <a:chExt cx="862158" cy="350482"/>
            </a:xfrm>
          </p:grpSpPr>
          <p:sp>
            <p:nvSpPr>
              <p:cNvPr id="22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+S163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3" name="Group 42"/>
          <p:cNvGrpSpPr/>
          <p:nvPr/>
        </p:nvGrpSpPr>
        <p:grpSpPr>
          <a:xfrm>
            <a:off x="2895404" y="3456504"/>
            <a:ext cx="1106841" cy="688103"/>
            <a:chOff x="4419070" y="3050340"/>
            <a:chExt cx="1106841" cy="688103"/>
          </a:xfrm>
        </p:grpSpPr>
        <p:grpSp>
          <p:nvGrpSpPr>
            <p:cNvPr id="318" name="Group 317"/>
            <p:cNvGrpSpPr/>
            <p:nvPr/>
          </p:nvGrpSpPr>
          <p:grpSpPr>
            <a:xfrm>
              <a:off x="4419070" y="3272016"/>
              <a:ext cx="1106841" cy="466427"/>
              <a:chOff x="507046" y="2817700"/>
              <a:chExt cx="1257639" cy="549865"/>
            </a:xfrm>
          </p:grpSpPr>
          <p:sp>
            <p:nvSpPr>
              <p:cNvPr id="325" name="Snip Same Side Corner Rectangle 32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26" name="TextBox 32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MEF2C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Q06413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319" name="Group 318"/>
            <p:cNvGrpSpPr/>
            <p:nvPr/>
          </p:nvGrpSpPr>
          <p:grpSpPr>
            <a:xfrm>
              <a:off x="4614653" y="3050340"/>
              <a:ext cx="715674" cy="246221"/>
              <a:chOff x="7620676" y="5012167"/>
              <a:chExt cx="862158" cy="350482"/>
            </a:xfrm>
          </p:grpSpPr>
          <p:sp>
            <p:nvSpPr>
              <p:cNvPr id="32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2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+S59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498" name="Group 497"/>
          <p:cNvGrpSpPr/>
          <p:nvPr/>
        </p:nvGrpSpPr>
        <p:grpSpPr>
          <a:xfrm>
            <a:off x="2895404" y="5004931"/>
            <a:ext cx="1106841" cy="688103"/>
            <a:chOff x="4419070" y="3050340"/>
            <a:chExt cx="1106841" cy="688103"/>
          </a:xfrm>
        </p:grpSpPr>
        <p:grpSp>
          <p:nvGrpSpPr>
            <p:cNvPr id="499" name="Group 498"/>
            <p:cNvGrpSpPr/>
            <p:nvPr/>
          </p:nvGrpSpPr>
          <p:grpSpPr>
            <a:xfrm>
              <a:off x="4419070" y="3272016"/>
              <a:ext cx="1106841" cy="466427"/>
              <a:chOff x="507046" y="2817700"/>
              <a:chExt cx="1257639" cy="549865"/>
            </a:xfrm>
          </p:grpSpPr>
          <p:sp>
            <p:nvSpPr>
              <p:cNvPr id="503" name="Snip Same Side Corner Rectangle 50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04" name="TextBox 50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VDR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P11473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500" name="Group 499"/>
            <p:cNvGrpSpPr/>
            <p:nvPr/>
          </p:nvGrpSpPr>
          <p:grpSpPr>
            <a:xfrm>
              <a:off x="4614653" y="3050340"/>
              <a:ext cx="715674" cy="246221"/>
              <a:chOff x="7620676" y="5012167"/>
              <a:chExt cx="862158" cy="350482"/>
            </a:xfrm>
          </p:grpSpPr>
          <p:sp>
            <p:nvSpPr>
              <p:cNvPr id="50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216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+S208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7904637" y="948704"/>
            <a:ext cx="1106841" cy="867230"/>
            <a:chOff x="4333420" y="4617250"/>
            <a:chExt cx="1106841" cy="867230"/>
          </a:xfrm>
        </p:grpSpPr>
        <p:grpSp>
          <p:nvGrpSpPr>
            <p:cNvPr id="77" name="Group 76"/>
            <p:cNvGrpSpPr/>
            <p:nvPr/>
          </p:nvGrpSpPr>
          <p:grpSpPr>
            <a:xfrm>
              <a:off x="4543707" y="4617250"/>
              <a:ext cx="715674" cy="246221"/>
              <a:chOff x="7630676" y="5341459"/>
              <a:chExt cx="862158" cy="350482"/>
            </a:xfrm>
          </p:grpSpPr>
          <p:sp>
            <p:nvSpPr>
              <p:cNvPr id="5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-T236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4333420" y="4850861"/>
              <a:ext cx="1106841" cy="633619"/>
              <a:chOff x="3740102" y="2066168"/>
              <a:chExt cx="1257639" cy="746964"/>
            </a:xfrm>
          </p:grpSpPr>
          <p:sp>
            <p:nvSpPr>
              <p:cNvPr id="155" name="Rounded Rectangle 154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3740102" y="2068869"/>
                <a:ext cx="1257639" cy="74426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CDC25C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P30307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  <a:p>
                <a:pPr algn="ctr">
                  <a:lnSpc>
                    <a:spcPct val="110000"/>
                  </a:lnSpc>
                </a:pP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7904637" y="1666947"/>
            <a:ext cx="1106841" cy="1613985"/>
            <a:chOff x="2192436" y="5469120"/>
            <a:chExt cx="1106841" cy="1613985"/>
          </a:xfrm>
        </p:grpSpPr>
        <p:grpSp>
          <p:nvGrpSpPr>
            <p:cNvPr id="406" name="Group 405"/>
            <p:cNvGrpSpPr/>
            <p:nvPr/>
          </p:nvGrpSpPr>
          <p:grpSpPr>
            <a:xfrm>
              <a:off x="2393341" y="6231529"/>
              <a:ext cx="715674" cy="246221"/>
              <a:chOff x="7630676" y="5341459"/>
              <a:chExt cx="862158" cy="350482"/>
            </a:xfrm>
          </p:grpSpPr>
          <p:sp>
            <p:nvSpPr>
              <p:cNvPr id="41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-S385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07" name="Group 406"/>
            <p:cNvGrpSpPr/>
            <p:nvPr/>
          </p:nvGrpSpPr>
          <p:grpSpPr>
            <a:xfrm>
              <a:off x="2192436" y="6449486"/>
              <a:ext cx="1106841" cy="633619"/>
              <a:chOff x="3740102" y="2066168"/>
              <a:chExt cx="1257639" cy="746964"/>
            </a:xfrm>
          </p:grpSpPr>
          <p:sp>
            <p:nvSpPr>
              <p:cNvPr id="408" name="Rounded Rectangle 407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09" name="TextBox 408"/>
              <p:cNvSpPr txBox="1"/>
              <p:nvPr/>
            </p:nvSpPr>
            <p:spPr>
              <a:xfrm>
                <a:off x="3740102" y="2068869"/>
                <a:ext cx="1257639" cy="74426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PTEN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P60484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  <a:p>
                <a:pPr algn="ctr">
                  <a:lnSpc>
                    <a:spcPct val="110000"/>
                  </a:lnSpc>
                </a:pP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12" name="Group 411"/>
            <p:cNvGrpSpPr/>
            <p:nvPr/>
          </p:nvGrpSpPr>
          <p:grpSpPr>
            <a:xfrm>
              <a:off x="2393341" y="6035290"/>
              <a:ext cx="715674" cy="246221"/>
              <a:chOff x="7630676" y="5341459"/>
              <a:chExt cx="862158" cy="350482"/>
            </a:xfrm>
          </p:grpSpPr>
          <p:sp>
            <p:nvSpPr>
              <p:cNvPr id="41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-T383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5" name="Group 414"/>
            <p:cNvGrpSpPr/>
            <p:nvPr/>
          </p:nvGrpSpPr>
          <p:grpSpPr>
            <a:xfrm>
              <a:off x="2393341" y="5859413"/>
              <a:ext cx="715674" cy="246221"/>
              <a:chOff x="7630676" y="5341459"/>
              <a:chExt cx="862158" cy="350482"/>
            </a:xfrm>
          </p:grpSpPr>
          <p:sp>
            <p:nvSpPr>
              <p:cNvPr id="41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-T382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18" name="Group 417"/>
            <p:cNvGrpSpPr/>
            <p:nvPr/>
          </p:nvGrpSpPr>
          <p:grpSpPr>
            <a:xfrm>
              <a:off x="2393341" y="5663174"/>
              <a:ext cx="715674" cy="246221"/>
              <a:chOff x="7630676" y="5341459"/>
              <a:chExt cx="862158" cy="350482"/>
            </a:xfrm>
          </p:grpSpPr>
          <p:sp>
            <p:nvSpPr>
              <p:cNvPr id="4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-S380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21" name="Group 420"/>
            <p:cNvGrpSpPr/>
            <p:nvPr/>
          </p:nvGrpSpPr>
          <p:grpSpPr>
            <a:xfrm>
              <a:off x="2393341" y="5469120"/>
              <a:ext cx="715674" cy="246221"/>
              <a:chOff x="7630676" y="5341459"/>
              <a:chExt cx="862158" cy="350482"/>
            </a:xfrm>
          </p:grpSpPr>
          <p:sp>
            <p:nvSpPr>
              <p:cNvPr id="42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-S370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7950201" y="3135126"/>
            <a:ext cx="1015712" cy="855212"/>
            <a:chOff x="2633971" y="5539248"/>
            <a:chExt cx="1015712" cy="855212"/>
          </a:xfrm>
        </p:grpSpPr>
        <p:grpSp>
          <p:nvGrpSpPr>
            <p:cNvPr id="435" name="Group 434"/>
            <p:cNvGrpSpPr/>
            <p:nvPr/>
          </p:nvGrpSpPr>
          <p:grpSpPr>
            <a:xfrm>
              <a:off x="2633971" y="5932539"/>
              <a:ext cx="1015712" cy="461921"/>
              <a:chOff x="550901" y="1139280"/>
              <a:chExt cx="1154094" cy="544552"/>
            </a:xfrm>
          </p:grpSpPr>
          <p:sp>
            <p:nvSpPr>
              <p:cNvPr id="439" name="Rounded Rectangle 43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0" name="Rectangle 439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SLK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Q9H2G2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43" name="Group 442"/>
            <p:cNvGrpSpPr/>
            <p:nvPr/>
          </p:nvGrpSpPr>
          <p:grpSpPr>
            <a:xfrm>
              <a:off x="2779676" y="5723769"/>
              <a:ext cx="715674" cy="246221"/>
              <a:chOff x="7630676" y="5341459"/>
              <a:chExt cx="862158" cy="350482"/>
            </a:xfrm>
          </p:grpSpPr>
          <p:sp>
            <p:nvSpPr>
              <p:cNvPr id="447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8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-S348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44" name="Group 443"/>
            <p:cNvGrpSpPr/>
            <p:nvPr/>
          </p:nvGrpSpPr>
          <p:grpSpPr>
            <a:xfrm>
              <a:off x="2779676" y="5539248"/>
              <a:ext cx="715674" cy="246221"/>
              <a:chOff x="7630676" y="5341459"/>
              <a:chExt cx="862158" cy="350482"/>
            </a:xfrm>
          </p:grpSpPr>
          <p:sp>
            <p:nvSpPr>
              <p:cNvPr id="44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-S347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97" name="Group 496"/>
          <p:cNvGrpSpPr/>
          <p:nvPr/>
        </p:nvGrpSpPr>
        <p:grpSpPr>
          <a:xfrm>
            <a:off x="7904637" y="5242546"/>
            <a:ext cx="1106841" cy="683930"/>
            <a:chOff x="7238337" y="5855678"/>
            <a:chExt cx="1106841" cy="683930"/>
          </a:xfrm>
        </p:grpSpPr>
        <p:grpSp>
          <p:nvGrpSpPr>
            <p:cNvPr id="485" name="Group 484"/>
            <p:cNvGrpSpPr/>
            <p:nvPr/>
          </p:nvGrpSpPr>
          <p:grpSpPr>
            <a:xfrm>
              <a:off x="7238337" y="6073181"/>
              <a:ext cx="1106841" cy="466427"/>
              <a:chOff x="507046" y="2817700"/>
              <a:chExt cx="1257639" cy="549865"/>
            </a:xfrm>
          </p:grpSpPr>
          <p:sp>
            <p:nvSpPr>
              <p:cNvPr id="495" name="Snip Same Side Corner Rectangle 494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96" name="TextBox 495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486" name="Group 485"/>
            <p:cNvGrpSpPr/>
            <p:nvPr/>
          </p:nvGrpSpPr>
          <p:grpSpPr>
            <a:xfrm>
              <a:off x="7433920" y="5855678"/>
              <a:ext cx="715674" cy="246221"/>
              <a:chOff x="7630676" y="5341459"/>
              <a:chExt cx="862158" cy="350482"/>
            </a:xfrm>
          </p:grpSpPr>
          <p:sp>
            <p:nvSpPr>
              <p:cNvPr id="49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94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-S727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21" name="Group 520"/>
          <p:cNvGrpSpPr/>
          <p:nvPr/>
        </p:nvGrpSpPr>
        <p:grpSpPr>
          <a:xfrm>
            <a:off x="7950201" y="4019556"/>
            <a:ext cx="1015712" cy="1236520"/>
            <a:chOff x="199332" y="5665112"/>
            <a:chExt cx="1015712" cy="1236520"/>
          </a:xfrm>
        </p:grpSpPr>
        <p:grpSp>
          <p:nvGrpSpPr>
            <p:cNvPr id="506" name="Group 505"/>
            <p:cNvGrpSpPr/>
            <p:nvPr/>
          </p:nvGrpSpPr>
          <p:grpSpPr>
            <a:xfrm>
              <a:off x="199332" y="6439711"/>
              <a:ext cx="1015712" cy="461921"/>
              <a:chOff x="550901" y="1139280"/>
              <a:chExt cx="1154094" cy="544552"/>
            </a:xfrm>
          </p:grpSpPr>
          <p:sp>
            <p:nvSpPr>
              <p:cNvPr id="513" name="Rounded Rectangle 51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4" name="Rectangle 513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Wee1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P30291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07" name="Group 506"/>
            <p:cNvGrpSpPr/>
            <p:nvPr/>
          </p:nvGrpSpPr>
          <p:grpSpPr>
            <a:xfrm>
              <a:off x="345037" y="6230941"/>
              <a:ext cx="715674" cy="246221"/>
              <a:chOff x="7630676" y="5341459"/>
              <a:chExt cx="862158" cy="350482"/>
            </a:xfrm>
          </p:grpSpPr>
          <p:sp>
            <p:nvSpPr>
              <p:cNvPr id="511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2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-S193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08" name="Group 507"/>
            <p:cNvGrpSpPr/>
            <p:nvPr/>
          </p:nvGrpSpPr>
          <p:grpSpPr>
            <a:xfrm>
              <a:off x="345037" y="6046420"/>
              <a:ext cx="715674" cy="246221"/>
              <a:chOff x="7630676" y="5341459"/>
              <a:chExt cx="862158" cy="350482"/>
            </a:xfrm>
          </p:grpSpPr>
          <p:sp>
            <p:nvSpPr>
              <p:cNvPr id="50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-T190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15" name="Group 514"/>
            <p:cNvGrpSpPr/>
            <p:nvPr/>
          </p:nvGrpSpPr>
          <p:grpSpPr>
            <a:xfrm>
              <a:off x="348184" y="5849633"/>
              <a:ext cx="715674" cy="246221"/>
              <a:chOff x="7630676" y="5341459"/>
              <a:chExt cx="862158" cy="350482"/>
            </a:xfrm>
          </p:grpSpPr>
          <p:sp>
            <p:nvSpPr>
              <p:cNvPr id="51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-T187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18" name="Group 517"/>
            <p:cNvGrpSpPr/>
            <p:nvPr/>
          </p:nvGrpSpPr>
          <p:grpSpPr>
            <a:xfrm>
              <a:off x="348184" y="5665112"/>
              <a:ext cx="715674" cy="246221"/>
              <a:chOff x="7630676" y="5341459"/>
              <a:chExt cx="862158" cy="350482"/>
            </a:xfrm>
          </p:grpSpPr>
          <p:sp>
            <p:nvSpPr>
              <p:cNvPr id="51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2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4145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-S121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542" name="Straight Connector 541"/>
          <p:cNvCxnSpPr/>
          <p:nvPr/>
        </p:nvCxnSpPr>
        <p:spPr bwMode="auto">
          <a:xfrm>
            <a:off x="1301474" y="2127048"/>
            <a:ext cx="4765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1" name="Straight Arrow Connector 560"/>
          <p:cNvCxnSpPr/>
          <p:nvPr/>
        </p:nvCxnSpPr>
        <p:spPr bwMode="auto">
          <a:xfrm>
            <a:off x="1689992" y="1289353"/>
            <a:ext cx="50166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" name="Elbow Connector 23"/>
          <p:cNvCxnSpPr/>
          <p:nvPr/>
        </p:nvCxnSpPr>
        <p:spPr bwMode="auto">
          <a:xfrm>
            <a:off x="2954806" y="2140412"/>
            <a:ext cx="1304943" cy="338929"/>
          </a:xfrm>
          <a:prstGeom prst="bentConnector3">
            <a:avLst>
              <a:gd name="adj1" fmla="val 12369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6" name="Elbow Connector 35"/>
          <p:cNvCxnSpPr/>
          <p:nvPr/>
        </p:nvCxnSpPr>
        <p:spPr bwMode="auto">
          <a:xfrm flipV="1">
            <a:off x="4259749" y="2278403"/>
            <a:ext cx="916634" cy="200938"/>
          </a:xfrm>
          <a:prstGeom prst="bentConnector3">
            <a:avLst>
              <a:gd name="adj1" fmla="val 289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Elbow Connector 44"/>
          <p:cNvCxnSpPr/>
          <p:nvPr/>
        </p:nvCxnSpPr>
        <p:spPr bwMode="auto">
          <a:xfrm>
            <a:off x="5171996" y="2278403"/>
            <a:ext cx="2668137" cy="406084"/>
          </a:xfrm>
          <a:prstGeom prst="bentConnector3">
            <a:avLst>
              <a:gd name="adj1" fmla="val 18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/>
          <p:nvPr/>
        </p:nvCxnSpPr>
        <p:spPr bwMode="auto">
          <a:xfrm>
            <a:off x="7840133" y="1054646"/>
            <a:ext cx="0" cy="431188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49" name="Straight Connector 448"/>
          <p:cNvCxnSpPr/>
          <p:nvPr/>
        </p:nvCxnSpPr>
        <p:spPr bwMode="auto">
          <a:xfrm>
            <a:off x="6643861" y="766384"/>
            <a:ext cx="0" cy="41384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7" name="Straight Arrow Connector 486"/>
          <p:cNvCxnSpPr/>
          <p:nvPr/>
        </p:nvCxnSpPr>
        <p:spPr bwMode="auto">
          <a:xfrm>
            <a:off x="7845414" y="2192659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8" name="Straight Arrow Connector 487"/>
          <p:cNvCxnSpPr/>
          <p:nvPr/>
        </p:nvCxnSpPr>
        <p:spPr bwMode="auto">
          <a:xfrm>
            <a:off x="7842231" y="2338448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89" name="Straight Arrow Connector 488"/>
          <p:cNvCxnSpPr/>
          <p:nvPr/>
        </p:nvCxnSpPr>
        <p:spPr bwMode="auto">
          <a:xfrm>
            <a:off x="7845548" y="2557256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0" name="Straight Arrow Connector 489"/>
          <p:cNvCxnSpPr/>
          <p:nvPr/>
        </p:nvCxnSpPr>
        <p:spPr bwMode="auto">
          <a:xfrm>
            <a:off x="7845548" y="1972646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1" name="Straight Arrow Connector 490"/>
          <p:cNvCxnSpPr/>
          <p:nvPr/>
        </p:nvCxnSpPr>
        <p:spPr bwMode="auto">
          <a:xfrm>
            <a:off x="7845414" y="1066785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92" name="Straight Arrow Connector 491"/>
          <p:cNvCxnSpPr/>
          <p:nvPr/>
        </p:nvCxnSpPr>
        <p:spPr bwMode="auto">
          <a:xfrm>
            <a:off x="7846611" y="3259186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05" name="Straight Arrow Connector 504"/>
          <p:cNvCxnSpPr/>
          <p:nvPr/>
        </p:nvCxnSpPr>
        <p:spPr bwMode="auto">
          <a:xfrm>
            <a:off x="7844143" y="3436465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2" name="Straight Arrow Connector 521"/>
          <p:cNvCxnSpPr/>
          <p:nvPr/>
        </p:nvCxnSpPr>
        <p:spPr bwMode="auto">
          <a:xfrm>
            <a:off x="7851931" y="4133162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3" name="Straight Arrow Connector 522"/>
          <p:cNvCxnSpPr/>
          <p:nvPr/>
        </p:nvCxnSpPr>
        <p:spPr bwMode="auto">
          <a:xfrm>
            <a:off x="7845414" y="4324007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4" name="Straight Arrow Connector 523"/>
          <p:cNvCxnSpPr/>
          <p:nvPr/>
        </p:nvCxnSpPr>
        <p:spPr bwMode="auto">
          <a:xfrm>
            <a:off x="7845414" y="4516843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5" name="Straight Arrow Connector 524"/>
          <p:cNvCxnSpPr/>
          <p:nvPr/>
        </p:nvCxnSpPr>
        <p:spPr bwMode="auto">
          <a:xfrm>
            <a:off x="7849552" y="4703164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6" name="Straight Arrow Connector 525"/>
          <p:cNvCxnSpPr/>
          <p:nvPr/>
        </p:nvCxnSpPr>
        <p:spPr bwMode="auto">
          <a:xfrm>
            <a:off x="7851931" y="5358064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7" name="Straight Arrow Connector 526"/>
          <p:cNvCxnSpPr/>
          <p:nvPr/>
        </p:nvCxnSpPr>
        <p:spPr bwMode="auto">
          <a:xfrm flipH="1">
            <a:off x="7468015" y="1066577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9" name="Straight Arrow Connector 528"/>
          <p:cNvCxnSpPr/>
          <p:nvPr/>
        </p:nvCxnSpPr>
        <p:spPr bwMode="auto">
          <a:xfrm flipH="1">
            <a:off x="7461772" y="1227220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0" name="Straight Arrow Connector 529"/>
          <p:cNvCxnSpPr/>
          <p:nvPr/>
        </p:nvCxnSpPr>
        <p:spPr bwMode="auto">
          <a:xfrm flipH="1">
            <a:off x="7461772" y="1913168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1" name="Straight Arrow Connector 530"/>
          <p:cNvCxnSpPr/>
          <p:nvPr/>
        </p:nvCxnSpPr>
        <p:spPr bwMode="auto">
          <a:xfrm flipH="1">
            <a:off x="7459548" y="2081143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2" name="Straight Arrow Connector 531"/>
          <p:cNvCxnSpPr/>
          <p:nvPr/>
        </p:nvCxnSpPr>
        <p:spPr bwMode="auto">
          <a:xfrm flipH="1">
            <a:off x="7461281" y="2812332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3" name="Straight Arrow Connector 532"/>
          <p:cNvCxnSpPr/>
          <p:nvPr/>
        </p:nvCxnSpPr>
        <p:spPr bwMode="auto">
          <a:xfrm flipH="1">
            <a:off x="7461772" y="2984577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4" name="Straight Arrow Connector 533"/>
          <p:cNvCxnSpPr/>
          <p:nvPr/>
        </p:nvCxnSpPr>
        <p:spPr bwMode="auto">
          <a:xfrm flipH="1">
            <a:off x="7468015" y="3690929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5" name="Straight Arrow Connector 534"/>
          <p:cNvCxnSpPr/>
          <p:nvPr/>
        </p:nvCxnSpPr>
        <p:spPr bwMode="auto">
          <a:xfrm flipH="1">
            <a:off x="7459548" y="3845880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6" name="Straight Arrow Connector 535"/>
          <p:cNvCxnSpPr/>
          <p:nvPr/>
        </p:nvCxnSpPr>
        <p:spPr bwMode="auto">
          <a:xfrm flipH="1">
            <a:off x="7461281" y="4030194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7" name="Straight Arrow Connector 536"/>
          <p:cNvCxnSpPr/>
          <p:nvPr/>
        </p:nvCxnSpPr>
        <p:spPr bwMode="auto">
          <a:xfrm flipH="1">
            <a:off x="7459548" y="4755004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8" name="Straight Arrow Connector 537"/>
          <p:cNvCxnSpPr/>
          <p:nvPr/>
        </p:nvCxnSpPr>
        <p:spPr bwMode="auto">
          <a:xfrm flipH="1">
            <a:off x="7459548" y="4946836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9" name="Straight Arrow Connector 538"/>
          <p:cNvCxnSpPr/>
          <p:nvPr/>
        </p:nvCxnSpPr>
        <p:spPr bwMode="auto">
          <a:xfrm flipH="1">
            <a:off x="7461281" y="5122671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0" name="Straight Arrow Connector 539"/>
          <p:cNvCxnSpPr/>
          <p:nvPr/>
        </p:nvCxnSpPr>
        <p:spPr bwMode="auto">
          <a:xfrm flipH="1">
            <a:off x="6192039" y="4912608"/>
            <a:ext cx="4687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1" name="Straight Arrow Connector 540"/>
          <p:cNvCxnSpPr/>
          <p:nvPr/>
        </p:nvCxnSpPr>
        <p:spPr bwMode="auto">
          <a:xfrm flipH="1">
            <a:off x="6209884" y="3576200"/>
            <a:ext cx="4424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3" name="Straight Arrow Connector 542"/>
          <p:cNvCxnSpPr/>
          <p:nvPr/>
        </p:nvCxnSpPr>
        <p:spPr bwMode="auto">
          <a:xfrm flipH="1">
            <a:off x="6192950" y="1841829"/>
            <a:ext cx="4424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4" name="Straight Arrow Connector 543"/>
          <p:cNvCxnSpPr/>
          <p:nvPr/>
        </p:nvCxnSpPr>
        <p:spPr bwMode="auto">
          <a:xfrm flipH="1">
            <a:off x="6192950" y="1661747"/>
            <a:ext cx="44244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6" name="Straight Arrow Connector 545"/>
          <p:cNvCxnSpPr/>
          <p:nvPr/>
        </p:nvCxnSpPr>
        <p:spPr bwMode="auto">
          <a:xfrm flipH="1">
            <a:off x="6166638" y="771746"/>
            <a:ext cx="4687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" name="Elbow Connector 71"/>
          <p:cNvCxnSpPr/>
          <p:nvPr/>
        </p:nvCxnSpPr>
        <p:spPr bwMode="auto">
          <a:xfrm rot="16200000" flipH="1">
            <a:off x="2821652" y="2358673"/>
            <a:ext cx="348476" cy="82557"/>
          </a:xfrm>
          <a:prstGeom prst="bentConnector3">
            <a:avLst>
              <a:gd name="adj1" fmla="val -1022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1" name="Elbow Connector 210"/>
          <p:cNvCxnSpPr/>
          <p:nvPr/>
        </p:nvCxnSpPr>
        <p:spPr bwMode="auto">
          <a:xfrm rot="5400000">
            <a:off x="862763" y="3192122"/>
            <a:ext cx="2809275" cy="1539542"/>
          </a:xfrm>
          <a:prstGeom prst="bentConnector3">
            <a:avLst>
              <a:gd name="adj1" fmla="val 6601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46" name="Elbow Connector 245"/>
          <p:cNvCxnSpPr/>
          <p:nvPr/>
        </p:nvCxnSpPr>
        <p:spPr bwMode="auto">
          <a:xfrm flipV="1">
            <a:off x="3047917" y="2178643"/>
            <a:ext cx="2240504" cy="395547"/>
          </a:xfrm>
          <a:prstGeom prst="bentConnector3">
            <a:avLst>
              <a:gd name="adj1" fmla="val 51134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16" name="Straight Connector 315"/>
          <p:cNvCxnSpPr/>
          <p:nvPr/>
        </p:nvCxnSpPr>
        <p:spPr bwMode="auto">
          <a:xfrm>
            <a:off x="4196402" y="771746"/>
            <a:ext cx="0" cy="178551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7" name="Straight Connector 546"/>
          <p:cNvCxnSpPr/>
          <p:nvPr/>
        </p:nvCxnSpPr>
        <p:spPr bwMode="auto">
          <a:xfrm>
            <a:off x="5288421" y="2178643"/>
            <a:ext cx="0" cy="296064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8" name="Straight Connector 547"/>
          <p:cNvCxnSpPr/>
          <p:nvPr/>
        </p:nvCxnSpPr>
        <p:spPr bwMode="auto">
          <a:xfrm>
            <a:off x="2823883" y="2746116"/>
            <a:ext cx="0" cy="23931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9" name="Straight Arrow Connector 548"/>
          <p:cNvCxnSpPr/>
          <p:nvPr/>
        </p:nvCxnSpPr>
        <p:spPr bwMode="auto">
          <a:xfrm flipH="1">
            <a:off x="1115664" y="5366531"/>
            <a:ext cx="38196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1" name="Straight Arrow Connector 550"/>
          <p:cNvCxnSpPr/>
          <p:nvPr/>
        </p:nvCxnSpPr>
        <p:spPr bwMode="auto">
          <a:xfrm flipH="1">
            <a:off x="2455795" y="5122671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2" name="Straight Arrow Connector 551"/>
          <p:cNvCxnSpPr/>
          <p:nvPr/>
        </p:nvCxnSpPr>
        <p:spPr bwMode="auto">
          <a:xfrm flipH="1">
            <a:off x="4937267" y="5122565"/>
            <a:ext cx="363898" cy="7237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3" name="Straight Arrow Connector 552"/>
          <p:cNvCxnSpPr/>
          <p:nvPr/>
        </p:nvCxnSpPr>
        <p:spPr bwMode="auto">
          <a:xfrm flipH="1">
            <a:off x="4963374" y="3347297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4" name="Straight Arrow Connector 553"/>
          <p:cNvCxnSpPr/>
          <p:nvPr/>
        </p:nvCxnSpPr>
        <p:spPr bwMode="auto">
          <a:xfrm flipH="1">
            <a:off x="4956814" y="3491099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5" name="Straight Arrow Connector 554"/>
          <p:cNvCxnSpPr/>
          <p:nvPr/>
        </p:nvCxnSpPr>
        <p:spPr bwMode="auto">
          <a:xfrm flipH="1">
            <a:off x="4964657" y="2610644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6" name="Straight Arrow Connector 555"/>
          <p:cNvCxnSpPr/>
          <p:nvPr/>
        </p:nvCxnSpPr>
        <p:spPr bwMode="auto">
          <a:xfrm flipH="1">
            <a:off x="3871355" y="1673482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7" name="Straight Arrow Connector 556"/>
          <p:cNvCxnSpPr/>
          <p:nvPr/>
        </p:nvCxnSpPr>
        <p:spPr bwMode="auto">
          <a:xfrm flipH="1">
            <a:off x="3894287" y="789228"/>
            <a:ext cx="3029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8" name="Straight Arrow Connector 557"/>
          <p:cNvCxnSpPr/>
          <p:nvPr/>
        </p:nvCxnSpPr>
        <p:spPr bwMode="auto">
          <a:xfrm flipH="1">
            <a:off x="2449772" y="4435050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9" name="Straight Arrow Connector 558"/>
          <p:cNvCxnSpPr/>
          <p:nvPr/>
        </p:nvCxnSpPr>
        <p:spPr bwMode="auto">
          <a:xfrm flipH="1">
            <a:off x="2449772" y="4255927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0" name="Straight Arrow Connector 559"/>
          <p:cNvCxnSpPr/>
          <p:nvPr/>
        </p:nvCxnSpPr>
        <p:spPr bwMode="auto">
          <a:xfrm flipH="1">
            <a:off x="2449343" y="3553698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2" name="Straight Arrow Connector 561"/>
          <p:cNvCxnSpPr/>
          <p:nvPr/>
        </p:nvCxnSpPr>
        <p:spPr bwMode="auto">
          <a:xfrm flipH="1">
            <a:off x="2449343" y="2898612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3" name="Straight Arrow Connector 562"/>
          <p:cNvCxnSpPr/>
          <p:nvPr/>
        </p:nvCxnSpPr>
        <p:spPr bwMode="auto">
          <a:xfrm flipH="1">
            <a:off x="1112652" y="2921365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" name="Straight Arrow Connector 563"/>
          <p:cNvCxnSpPr/>
          <p:nvPr/>
        </p:nvCxnSpPr>
        <p:spPr bwMode="auto">
          <a:xfrm flipH="1">
            <a:off x="1115191" y="3599659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5" name="Straight Arrow Connector 564"/>
          <p:cNvCxnSpPr/>
          <p:nvPr/>
        </p:nvCxnSpPr>
        <p:spPr bwMode="auto">
          <a:xfrm>
            <a:off x="2827019" y="3555869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6" name="Straight Arrow Connector 565"/>
          <p:cNvCxnSpPr/>
          <p:nvPr/>
        </p:nvCxnSpPr>
        <p:spPr bwMode="auto">
          <a:xfrm flipH="1">
            <a:off x="1115191" y="5212488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7" name="Straight Arrow Connector 566"/>
          <p:cNvCxnSpPr/>
          <p:nvPr/>
        </p:nvCxnSpPr>
        <p:spPr bwMode="auto">
          <a:xfrm>
            <a:off x="2818662" y="4259696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8" name="Straight Arrow Connector 567"/>
          <p:cNvCxnSpPr/>
          <p:nvPr/>
        </p:nvCxnSpPr>
        <p:spPr bwMode="auto">
          <a:xfrm>
            <a:off x="2826341" y="5122565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9" name="Straight Arrow Connector 568"/>
          <p:cNvCxnSpPr/>
          <p:nvPr/>
        </p:nvCxnSpPr>
        <p:spPr bwMode="auto">
          <a:xfrm>
            <a:off x="2818662" y="4435050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0" name="Straight Arrow Connector 569"/>
          <p:cNvCxnSpPr/>
          <p:nvPr/>
        </p:nvCxnSpPr>
        <p:spPr bwMode="auto">
          <a:xfrm>
            <a:off x="2827129" y="2902547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1" name="Straight Arrow Connector 570"/>
          <p:cNvCxnSpPr/>
          <p:nvPr/>
        </p:nvCxnSpPr>
        <p:spPr bwMode="auto">
          <a:xfrm>
            <a:off x="2844602" y="2746116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2" name="Straight Arrow Connector 571"/>
          <p:cNvCxnSpPr/>
          <p:nvPr/>
        </p:nvCxnSpPr>
        <p:spPr bwMode="auto">
          <a:xfrm flipH="1">
            <a:off x="1107197" y="4265777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3" name="Straight Arrow Connector 572"/>
          <p:cNvCxnSpPr/>
          <p:nvPr/>
        </p:nvCxnSpPr>
        <p:spPr bwMode="auto">
          <a:xfrm flipH="1">
            <a:off x="1106724" y="4438227"/>
            <a:ext cx="3741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4" name="Straight Arrow Connector 573"/>
          <p:cNvCxnSpPr/>
          <p:nvPr/>
        </p:nvCxnSpPr>
        <p:spPr bwMode="auto">
          <a:xfrm>
            <a:off x="4197274" y="789228"/>
            <a:ext cx="3134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5" name="Straight Arrow Connector 574"/>
          <p:cNvCxnSpPr/>
          <p:nvPr/>
        </p:nvCxnSpPr>
        <p:spPr bwMode="auto">
          <a:xfrm>
            <a:off x="5289704" y="4367247"/>
            <a:ext cx="406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6" name="Straight Arrow Connector 575"/>
          <p:cNvCxnSpPr/>
          <p:nvPr/>
        </p:nvCxnSpPr>
        <p:spPr bwMode="auto">
          <a:xfrm>
            <a:off x="5301165" y="4521089"/>
            <a:ext cx="4066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3" name="Elbow Connector 392"/>
          <p:cNvCxnSpPr/>
          <p:nvPr/>
        </p:nvCxnSpPr>
        <p:spPr bwMode="auto">
          <a:xfrm rot="5400000" flipH="1" flipV="1">
            <a:off x="2658544" y="510741"/>
            <a:ext cx="1917360" cy="1160106"/>
          </a:xfrm>
          <a:prstGeom prst="bentConnector3">
            <a:avLst>
              <a:gd name="adj1" fmla="val 7340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24" name="Elbow Connector 423"/>
          <p:cNvCxnSpPr/>
          <p:nvPr/>
        </p:nvCxnSpPr>
        <p:spPr bwMode="auto">
          <a:xfrm rot="16200000" flipH="1">
            <a:off x="4025736" y="276592"/>
            <a:ext cx="1392436" cy="1065197"/>
          </a:xfrm>
          <a:prstGeom prst="bentConnector3">
            <a:avLst>
              <a:gd name="adj1" fmla="val 14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Straight Connector 587"/>
          <p:cNvCxnSpPr/>
          <p:nvPr/>
        </p:nvCxnSpPr>
        <p:spPr bwMode="auto">
          <a:xfrm>
            <a:off x="2929405" y="2057240"/>
            <a:ext cx="1185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7" name="Elbow Connector 596"/>
          <p:cNvCxnSpPr/>
          <p:nvPr/>
        </p:nvCxnSpPr>
        <p:spPr bwMode="auto">
          <a:xfrm rot="16200000" flipH="1">
            <a:off x="3504018" y="3251754"/>
            <a:ext cx="3633881" cy="141190"/>
          </a:xfrm>
          <a:prstGeom prst="bentConnector3">
            <a:avLst>
              <a:gd name="adj1" fmla="val -32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5" name="Straight Arrow Connector 604"/>
          <p:cNvCxnSpPr/>
          <p:nvPr/>
        </p:nvCxnSpPr>
        <p:spPr bwMode="auto">
          <a:xfrm>
            <a:off x="3047183" y="1856335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7" name="Straight Arrow Connector 606"/>
          <p:cNvCxnSpPr/>
          <p:nvPr/>
        </p:nvCxnSpPr>
        <p:spPr bwMode="auto">
          <a:xfrm>
            <a:off x="5391554" y="3030261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8" name="Straight Arrow Connector 607"/>
          <p:cNvCxnSpPr/>
          <p:nvPr/>
        </p:nvCxnSpPr>
        <p:spPr bwMode="auto">
          <a:xfrm>
            <a:off x="5391553" y="3199111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>
            <a:off x="5400020" y="3406566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0" name="Straight Arrow Connector 609"/>
          <p:cNvCxnSpPr/>
          <p:nvPr/>
        </p:nvCxnSpPr>
        <p:spPr bwMode="auto">
          <a:xfrm>
            <a:off x="5391553" y="4711839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1" name="Straight Arrow Connector 610"/>
          <p:cNvCxnSpPr/>
          <p:nvPr/>
        </p:nvCxnSpPr>
        <p:spPr bwMode="auto">
          <a:xfrm>
            <a:off x="5398307" y="5130823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2" name="Straight Arrow Connector 611"/>
          <p:cNvCxnSpPr/>
          <p:nvPr/>
        </p:nvCxnSpPr>
        <p:spPr bwMode="auto">
          <a:xfrm>
            <a:off x="5400540" y="1492846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3" name="Straight Arrow Connector 612"/>
          <p:cNvCxnSpPr/>
          <p:nvPr/>
        </p:nvCxnSpPr>
        <p:spPr bwMode="auto">
          <a:xfrm>
            <a:off x="4200423" y="638203"/>
            <a:ext cx="3250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4" name="Straight Arrow Connector 613"/>
          <p:cNvCxnSpPr/>
          <p:nvPr/>
        </p:nvCxnSpPr>
        <p:spPr bwMode="auto">
          <a:xfrm>
            <a:off x="4200423" y="451486"/>
            <a:ext cx="2910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6" name="Straight Arrow Connector 615"/>
          <p:cNvCxnSpPr/>
          <p:nvPr/>
        </p:nvCxnSpPr>
        <p:spPr bwMode="auto">
          <a:xfrm>
            <a:off x="4209847" y="285391"/>
            <a:ext cx="2910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" name="Straight Arrow Connector 616"/>
          <p:cNvCxnSpPr/>
          <p:nvPr/>
        </p:nvCxnSpPr>
        <p:spPr bwMode="auto">
          <a:xfrm flipH="1">
            <a:off x="4961829" y="3650337"/>
            <a:ext cx="43871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9" name="Straight Arrow Connector 618"/>
          <p:cNvCxnSpPr/>
          <p:nvPr/>
        </p:nvCxnSpPr>
        <p:spPr bwMode="auto">
          <a:xfrm flipH="1">
            <a:off x="4961312" y="3820877"/>
            <a:ext cx="4302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3" name="Straight Arrow Connector 622"/>
          <p:cNvCxnSpPr/>
          <p:nvPr/>
        </p:nvCxnSpPr>
        <p:spPr bwMode="auto">
          <a:xfrm flipH="1">
            <a:off x="4953361" y="4585371"/>
            <a:ext cx="4302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" name="Straight Arrow Connector 623"/>
          <p:cNvCxnSpPr/>
          <p:nvPr/>
        </p:nvCxnSpPr>
        <p:spPr bwMode="auto">
          <a:xfrm flipH="1">
            <a:off x="4961312" y="4765884"/>
            <a:ext cx="4302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5" name="Straight Arrow Connector 624"/>
          <p:cNvCxnSpPr/>
          <p:nvPr/>
        </p:nvCxnSpPr>
        <p:spPr bwMode="auto">
          <a:xfrm flipH="1">
            <a:off x="4953361" y="4946836"/>
            <a:ext cx="43024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9" name="Straight Arrow Connector 628"/>
          <p:cNvCxnSpPr/>
          <p:nvPr/>
        </p:nvCxnSpPr>
        <p:spPr bwMode="auto">
          <a:xfrm flipH="1">
            <a:off x="4978245" y="2421783"/>
            <a:ext cx="4133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1" name="Straight Arrow Connector 630"/>
          <p:cNvCxnSpPr/>
          <p:nvPr/>
        </p:nvCxnSpPr>
        <p:spPr bwMode="auto">
          <a:xfrm flipH="1">
            <a:off x="5005393" y="980095"/>
            <a:ext cx="249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3" name="Straight Arrow Connector 632"/>
          <p:cNvCxnSpPr/>
          <p:nvPr/>
        </p:nvCxnSpPr>
        <p:spPr bwMode="auto">
          <a:xfrm flipH="1">
            <a:off x="4995789" y="1158619"/>
            <a:ext cx="249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4" name="Straight Arrow Connector 633"/>
          <p:cNvCxnSpPr/>
          <p:nvPr/>
        </p:nvCxnSpPr>
        <p:spPr bwMode="auto">
          <a:xfrm flipH="1">
            <a:off x="4995789" y="1311019"/>
            <a:ext cx="2491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5" name="Straight Arrow Connector 634"/>
          <p:cNvCxnSpPr/>
          <p:nvPr/>
        </p:nvCxnSpPr>
        <p:spPr bwMode="auto">
          <a:xfrm>
            <a:off x="4200160" y="1521076"/>
            <a:ext cx="3134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7" name="Straight Arrow Connector 636"/>
          <p:cNvCxnSpPr/>
          <p:nvPr/>
        </p:nvCxnSpPr>
        <p:spPr bwMode="auto">
          <a:xfrm>
            <a:off x="7854015" y="1795524"/>
            <a:ext cx="3680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1090</TotalTime>
  <Words>255</Words>
  <Application>Microsoft Macintosh PowerPoint</Application>
  <PresentationFormat>On-screen Show (4:3)</PresentationFormat>
  <Paragraphs>159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111</cp:revision>
  <dcterms:created xsi:type="dcterms:W3CDTF">2014-02-16T01:31:59Z</dcterms:created>
  <dcterms:modified xsi:type="dcterms:W3CDTF">2016-03-16T01:08:23Z</dcterms:modified>
</cp:coreProperties>
</file>