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3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2984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Steven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80"/>
          <p:cNvGrpSpPr/>
          <p:nvPr/>
        </p:nvGrpSpPr>
        <p:grpSpPr>
          <a:xfrm>
            <a:off x="4072981" y="3056730"/>
            <a:ext cx="1015712" cy="461921"/>
            <a:chOff x="537046" y="349955"/>
            <a:chExt cx="1154094" cy="544552"/>
          </a:xfrm>
        </p:grpSpPr>
        <p:sp>
          <p:nvSpPr>
            <p:cNvPr id="82" name="Rounded Rectangle 81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BMX/</a:t>
              </a: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Etk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P51813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88" name="Elbow Connector 87"/>
          <p:cNvCxnSpPr/>
          <p:nvPr/>
        </p:nvCxnSpPr>
        <p:spPr bwMode="auto">
          <a:xfrm>
            <a:off x="5088693" y="3349038"/>
            <a:ext cx="2507678" cy="598869"/>
          </a:xfrm>
          <a:prstGeom prst="bentConnector3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01553" y="104506"/>
            <a:ext cx="494081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Bone Marrow X                          Protein-tyrosine Kinase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P51813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4224945" y="2814470"/>
            <a:ext cx="715674" cy="246221"/>
            <a:chOff x="7620676" y="5012167"/>
            <a:chExt cx="862158" cy="350482"/>
          </a:xfrm>
        </p:grpSpPr>
        <p:sp>
          <p:nvSpPr>
            <p:cNvPr id="6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69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+Y566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4224945" y="2625575"/>
            <a:ext cx="715674" cy="246221"/>
            <a:chOff x="7592082" y="6008140"/>
            <a:chExt cx="862158" cy="350482"/>
          </a:xfrm>
        </p:grpSpPr>
        <p:sp>
          <p:nvSpPr>
            <p:cNvPr id="8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91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Y216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713258" y="1278181"/>
            <a:ext cx="1015712" cy="461921"/>
            <a:chOff x="537046" y="349955"/>
            <a:chExt cx="1154094" cy="544552"/>
          </a:xfrm>
        </p:grpSpPr>
        <p:sp>
          <p:nvSpPr>
            <p:cNvPr id="96" name="Rounded Rectangle 9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Btk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Q06187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711983" y="2000159"/>
            <a:ext cx="1015712" cy="461921"/>
            <a:chOff x="537046" y="349955"/>
            <a:chExt cx="1154094" cy="544552"/>
          </a:xfrm>
        </p:grpSpPr>
        <p:sp>
          <p:nvSpPr>
            <p:cNvPr id="100" name="Rounded Rectangle 9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Itk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Q08881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13753" y="2761894"/>
            <a:ext cx="1015712" cy="461921"/>
            <a:chOff x="537046" y="349955"/>
            <a:chExt cx="1154094" cy="544552"/>
          </a:xfrm>
        </p:grpSpPr>
        <p:sp>
          <p:nvSpPr>
            <p:cNvPr id="103" name="Rounded Rectangle 10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Tec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P42680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11983" y="3502819"/>
            <a:ext cx="1015712" cy="461921"/>
            <a:chOff x="537046" y="349955"/>
            <a:chExt cx="1154094" cy="544552"/>
          </a:xfrm>
        </p:grpSpPr>
        <p:sp>
          <p:nvSpPr>
            <p:cNvPr id="106" name="Rounded Rectangle 10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3" name="Elbow Connector 2"/>
          <p:cNvCxnSpPr/>
          <p:nvPr/>
        </p:nvCxnSpPr>
        <p:spPr bwMode="auto">
          <a:xfrm flipV="1">
            <a:off x="1710761" y="2937581"/>
            <a:ext cx="2602858" cy="796199"/>
          </a:xfrm>
          <a:prstGeom prst="bentConnector3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Elbow Connector 5"/>
          <p:cNvCxnSpPr>
            <a:stCxn id="97" idx="3"/>
          </p:cNvCxnSpPr>
          <p:nvPr/>
        </p:nvCxnSpPr>
        <p:spPr bwMode="auto">
          <a:xfrm>
            <a:off x="1728970" y="1509142"/>
            <a:ext cx="2589027" cy="1252752"/>
          </a:xfrm>
          <a:prstGeom prst="bentConnector3">
            <a:avLst>
              <a:gd name="adj1" fmla="val 12066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Elbow Connector 12"/>
          <p:cNvCxnSpPr/>
          <p:nvPr/>
        </p:nvCxnSpPr>
        <p:spPr bwMode="auto">
          <a:xfrm flipV="1">
            <a:off x="1737932" y="2761895"/>
            <a:ext cx="319468" cy="230960"/>
          </a:xfrm>
          <a:prstGeom prst="bentConnector3">
            <a:avLst>
              <a:gd name="adj1" fmla="val 95054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>
            <a:stCxn id="100" idx="3"/>
          </p:cNvCxnSpPr>
          <p:nvPr/>
        </p:nvCxnSpPr>
        <p:spPr bwMode="auto">
          <a:xfrm>
            <a:off x="1695104" y="2224684"/>
            <a:ext cx="362296" cy="28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8" name="Group 107"/>
          <p:cNvGrpSpPr/>
          <p:nvPr/>
        </p:nvGrpSpPr>
        <p:grpSpPr>
          <a:xfrm>
            <a:off x="4215001" y="2448720"/>
            <a:ext cx="715674" cy="246221"/>
            <a:chOff x="7620676" y="5012167"/>
            <a:chExt cx="862158" cy="350482"/>
          </a:xfrm>
        </p:grpSpPr>
        <p:sp>
          <p:nvSpPr>
            <p:cNvPr id="10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10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+Y40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332277" y="3032522"/>
            <a:ext cx="1015712" cy="461921"/>
            <a:chOff x="550901" y="1139280"/>
            <a:chExt cx="1154094" cy="544552"/>
          </a:xfrm>
        </p:grpSpPr>
        <p:sp>
          <p:nvSpPr>
            <p:cNvPr id="112" name="Rounded Rectangle 11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Pim1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P11309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7482296" y="2798520"/>
            <a:ext cx="715674" cy="246221"/>
            <a:chOff x="7620676" y="5012167"/>
            <a:chExt cx="862158" cy="350482"/>
          </a:xfrm>
        </p:grpSpPr>
        <p:sp>
          <p:nvSpPr>
            <p:cNvPr id="11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16" name="Text Box 154"/>
            <p:cNvSpPr txBox="1">
              <a:spLocks noChangeArrowheads="1"/>
            </p:cNvSpPr>
            <p:nvPr/>
          </p:nvSpPr>
          <p:spPr bwMode="auto">
            <a:xfrm>
              <a:off x="7620676" y="501216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+Y309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17" name="Elbow Connector 116"/>
          <p:cNvCxnSpPr/>
          <p:nvPr/>
        </p:nvCxnSpPr>
        <p:spPr bwMode="auto">
          <a:xfrm flipV="1">
            <a:off x="5088693" y="2937581"/>
            <a:ext cx="2507678" cy="33231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18" name="Group 117"/>
          <p:cNvGrpSpPr/>
          <p:nvPr/>
        </p:nvGrpSpPr>
        <p:grpSpPr>
          <a:xfrm>
            <a:off x="7291950" y="4047299"/>
            <a:ext cx="1106841" cy="466428"/>
            <a:chOff x="507046" y="3634424"/>
            <a:chExt cx="1257639" cy="549866"/>
          </a:xfrm>
        </p:grpSpPr>
        <p:sp>
          <p:nvSpPr>
            <p:cNvPr id="119" name="Snip Same Side Corner Rectangle 11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07046" y="3639737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RUFY1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Q96T51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7490763" y="3825058"/>
            <a:ext cx="715674" cy="246221"/>
            <a:chOff x="7592082" y="6008140"/>
            <a:chExt cx="862158" cy="350482"/>
          </a:xfrm>
        </p:grpSpPr>
        <p:sp>
          <p:nvSpPr>
            <p:cNvPr id="12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23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Y400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7490763" y="3634123"/>
            <a:ext cx="715674" cy="246221"/>
            <a:chOff x="7592082" y="6008140"/>
            <a:chExt cx="862158" cy="350482"/>
          </a:xfrm>
        </p:grpSpPr>
        <p:sp>
          <p:nvSpPr>
            <p:cNvPr id="12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26" name="Text Box 160"/>
            <p:cNvSpPr txBox="1">
              <a:spLocks noChangeArrowheads="1"/>
            </p:cNvSpPr>
            <p:nvPr/>
          </p:nvSpPr>
          <p:spPr bwMode="auto">
            <a:xfrm>
              <a:off x="7592082" y="600814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Y389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6" name="Straight Arrow Connector 15"/>
          <p:cNvCxnSpPr/>
          <p:nvPr/>
        </p:nvCxnSpPr>
        <p:spPr bwMode="auto">
          <a:xfrm>
            <a:off x="6333067" y="3749511"/>
            <a:ext cx="126330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486</TotalTime>
  <Words>35</Words>
  <Application>Microsoft Macintosh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53</cp:revision>
  <dcterms:created xsi:type="dcterms:W3CDTF">2014-02-16T01:31:59Z</dcterms:created>
  <dcterms:modified xsi:type="dcterms:W3CDTF">2016-03-15T22:14:18Z</dcterms:modified>
</cp:coreProperties>
</file>