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17" autoAdjust="0"/>
  </p:normalViewPr>
  <p:slideViewPr>
    <p:cSldViewPr snapToGrid="0" snapToObjects="1">
      <p:cViewPr>
        <p:scale>
          <a:sx n="120" d="100"/>
          <a:sy n="120" d="100"/>
        </p:scale>
        <p:origin x="-2480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6" name="Elbow Connector 225"/>
          <p:cNvCxnSpPr/>
          <p:nvPr/>
        </p:nvCxnSpPr>
        <p:spPr bwMode="auto">
          <a:xfrm rot="16200000" flipH="1">
            <a:off x="5182190" y="3239070"/>
            <a:ext cx="523951" cy="338482"/>
          </a:xfrm>
          <a:prstGeom prst="bentConnector3">
            <a:avLst>
              <a:gd name="adj1" fmla="val 100094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" name="Elbow Connector 83"/>
          <p:cNvCxnSpPr/>
          <p:nvPr/>
        </p:nvCxnSpPr>
        <p:spPr bwMode="auto">
          <a:xfrm rot="10800000" flipV="1">
            <a:off x="1998138" y="3214143"/>
            <a:ext cx="3387695" cy="211850"/>
          </a:xfrm>
          <a:prstGeom prst="bentConnector3">
            <a:avLst>
              <a:gd name="adj1" fmla="val 15"/>
            </a:avLst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Cyclin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-dependent Protein-serine Kinase 9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P50750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4178252" y="2921157"/>
            <a:ext cx="1015712" cy="461921"/>
            <a:chOff x="550901" y="1139280"/>
            <a:chExt cx="1154094" cy="544552"/>
          </a:xfrm>
        </p:grpSpPr>
        <p:sp>
          <p:nvSpPr>
            <p:cNvPr id="66" name="Rounded Rectangle 6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CDK9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P50750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4343400" y="2678513"/>
            <a:ext cx="715674" cy="246221"/>
            <a:chOff x="7592082" y="6008140"/>
            <a:chExt cx="862158" cy="350482"/>
          </a:xfrm>
        </p:grpSpPr>
        <p:sp>
          <p:nvSpPr>
            <p:cNvPr id="8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3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T363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4343400" y="2493164"/>
            <a:ext cx="715674" cy="246221"/>
            <a:chOff x="7592082" y="6008140"/>
            <a:chExt cx="862158" cy="350482"/>
          </a:xfrm>
        </p:grpSpPr>
        <p:sp>
          <p:nvSpPr>
            <p:cNvPr id="8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1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T362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4343400" y="2307816"/>
            <a:ext cx="715674" cy="246221"/>
            <a:chOff x="7620676" y="5012167"/>
            <a:chExt cx="862158" cy="350482"/>
          </a:xfrm>
        </p:grpSpPr>
        <p:sp>
          <p:nvSpPr>
            <p:cNvPr id="9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4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+S347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4343400" y="2122468"/>
            <a:ext cx="715674" cy="246221"/>
            <a:chOff x="7630676" y="5329407"/>
            <a:chExt cx="862158" cy="350482"/>
          </a:xfrm>
        </p:grpSpPr>
        <p:sp>
          <p:nvSpPr>
            <p:cNvPr id="96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7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-Y194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4343400" y="1937120"/>
            <a:ext cx="715674" cy="246221"/>
            <a:chOff x="7620676" y="5012167"/>
            <a:chExt cx="862158" cy="350482"/>
          </a:xfrm>
        </p:grpSpPr>
        <p:sp>
          <p:nvSpPr>
            <p:cNvPr id="10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1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+T186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343400" y="1751772"/>
            <a:ext cx="715674" cy="246221"/>
            <a:chOff x="7620676" y="5012167"/>
            <a:chExt cx="862158" cy="350482"/>
          </a:xfrm>
        </p:grpSpPr>
        <p:sp>
          <p:nvSpPr>
            <p:cNvPr id="10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4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+Y185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4343400" y="1566424"/>
            <a:ext cx="715674" cy="246221"/>
            <a:chOff x="7620676" y="5012167"/>
            <a:chExt cx="862158" cy="350482"/>
          </a:xfrm>
        </p:grpSpPr>
        <p:sp>
          <p:nvSpPr>
            <p:cNvPr id="10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7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+S180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4343400" y="1381076"/>
            <a:ext cx="715674" cy="246221"/>
            <a:chOff x="7620676" y="5012167"/>
            <a:chExt cx="862158" cy="350482"/>
          </a:xfrm>
        </p:grpSpPr>
        <p:sp>
          <p:nvSpPr>
            <p:cNvPr id="109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0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+S175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3" name="Elbow Connector 2"/>
          <p:cNvCxnSpPr/>
          <p:nvPr/>
        </p:nvCxnSpPr>
        <p:spPr bwMode="auto">
          <a:xfrm rot="16200000" flipV="1">
            <a:off x="4863650" y="2735497"/>
            <a:ext cx="531337" cy="292893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" name="Straight Connector 17"/>
          <p:cNvCxnSpPr/>
          <p:nvPr/>
        </p:nvCxnSpPr>
        <p:spPr bwMode="auto">
          <a:xfrm>
            <a:off x="5193964" y="3139986"/>
            <a:ext cx="8180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1" name="Straight Connector 110"/>
          <p:cNvCxnSpPr/>
          <p:nvPr/>
        </p:nvCxnSpPr>
        <p:spPr bwMode="auto">
          <a:xfrm>
            <a:off x="4978867" y="2821171"/>
            <a:ext cx="28970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" name="Elbow Connector 25"/>
          <p:cNvCxnSpPr/>
          <p:nvPr/>
        </p:nvCxnSpPr>
        <p:spPr bwMode="auto">
          <a:xfrm rot="16200000" flipV="1">
            <a:off x="4602661" y="2465846"/>
            <a:ext cx="1155951" cy="395526"/>
          </a:xfrm>
          <a:prstGeom prst="bentConnector3">
            <a:avLst>
              <a:gd name="adj1" fmla="val 99806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2" name="Straight Connector 111"/>
          <p:cNvCxnSpPr/>
          <p:nvPr/>
        </p:nvCxnSpPr>
        <p:spPr bwMode="auto">
          <a:xfrm>
            <a:off x="5160096" y="3233117"/>
            <a:ext cx="23420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4" name="Straight Connector 113"/>
          <p:cNvCxnSpPr/>
          <p:nvPr/>
        </p:nvCxnSpPr>
        <p:spPr bwMode="auto">
          <a:xfrm>
            <a:off x="4974292" y="2438201"/>
            <a:ext cx="42000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13" name="Group 112"/>
          <p:cNvGrpSpPr/>
          <p:nvPr/>
        </p:nvGrpSpPr>
        <p:grpSpPr>
          <a:xfrm>
            <a:off x="5748870" y="1253247"/>
            <a:ext cx="1270000" cy="455878"/>
            <a:chOff x="3656195" y="2066168"/>
            <a:chExt cx="1443027" cy="537428"/>
          </a:xfrm>
        </p:grpSpPr>
        <p:sp>
          <p:nvSpPr>
            <p:cNvPr id="115" name="Rounded Rectangle 114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3656195" y="2068869"/>
              <a:ext cx="1443027" cy="534727"/>
            </a:xfrm>
            <a:prstGeom prst="rect">
              <a:avLst/>
            </a:prstGeom>
            <a:noFill/>
            <a:ln w="28575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PPM1B/PP2C</a:t>
              </a:r>
              <a:r>
                <a:rPr lang="en-US" sz="105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O75688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5837537" y="1803761"/>
            <a:ext cx="1106841" cy="464212"/>
            <a:chOff x="3740102" y="2066168"/>
            <a:chExt cx="1257639" cy="547253"/>
          </a:xfrm>
        </p:grpSpPr>
        <p:sp>
          <p:nvSpPr>
            <p:cNvPr id="118" name="Rounded Rectangle 117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ln w="28575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PPPM1A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P35813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4" name="Straight Arrow Connector 3"/>
          <p:cNvCxnSpPr/>
          <p:nvPr/>
        </p:nvCxnSpPr>
        <p:spPr bwMode="auto">
          <a:xfrm flipH="1">
            <a:off x="5004269" y="2022109"/>
            <a:ext cx="90947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" name="Elbow Connector 11"/>
          <p:cNvCxnSpPr>
            <a:stCxn id="115" idx="1"/>
          </p:cNvCxnSpPr>
          <p:nvPr/>
        </p:nvCxnSpPr>
        <p:spPr bwMode="auto">
          <a:xfrm rot="10800000" flipV="1">
            <a:off x="5378401" y="1480061"/>
            <a:ext cx="526873" cy="542047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20" name="Group 119"/>
          <p:cNvGrpSpPr/>
          <p:nvPr/>
        </p:nvGrpSpPr>
        <p:grpSpPr>
          <a:xfrm>
            <a:off x="5894637" y="3965070"/>
            <a:ext cx="1106841" cy="466427"/>
            <a:chOff x="473789" y="5344549"/>
            <a:chExt cx="1257639" cy="549865"/>
          </a:xfrm>
        </p:grpSpPr>
        <p:sp>
          <p:nvSpPr>
            <p:cNvPr id="121" name="Snip Same Side Corner Rectangle 120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MBP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P02686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6095018" y="3736584"/>
            <a:ext cx="715674" cy="246221"/>
            <a:chOff x="7592082" y="6020192"/>
            <a:chExt cx="862158" cy="350482"/>
          </a:xfrm>
        </p:grpSpPr>
        <p:sp>
          <p:nvSpPr>
            <p:cNvPr id="12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5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S299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6097709" y="3546388"/>
            <a:ext cx="715674" cy="246221"/>
            <a:chOff x="7592082" y="6020192"/>
            <a:chExt cx="862158" cy="350482"/>
          </a:xfrm>
        </p:grpSpPr>
        <p:sp>
          <p:nvSpPr>
            <p:cNvPr id="12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T232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5895484" y="4798075"/>
            <a:ext cx="1106841" cy="466427"/>
            <a:chOff x="507046" y="2817700"/>
            <a:chExt cx="1257639" cy="549865"/>
          </a:xfrm>
        </p:grpSpPr>
        <p:sp>
          <p:nvSpPr>
            <p:cNvPr id="130" name="Snip Same Side Corner Rectangle 129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MyoD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P15172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6094940" y="4567784"/>
            <a:ext cx="715674" cy="246221"/>
            <a:chOff x="7592082" y="6020192"/>
            <a:chExt cx="862158" cy="350482"/>
          </a:xfrm>
        </p:grpSpPr>
        <p:sp>
          <p:nvSpPr>
            <p:cNvPr id="13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4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S200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757500" y="4798075"/>
            <a:ext cx="1106841" cy="466427"/>
            <a:chOff x="507046" y="2817700"/>
            <a:chExt cx="1257639" cy="549865"/>
          </a:xfrm>
        </p:grpSpPr>
        <p:sp>
          <p:nvSpPr>
            <p:cNvPr id="136" name="Snip Same Side Corner Rectangle 135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P53/TP53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P04637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953083" y="4568340"/>
            <a:ext cx="715674" cy="246221"/>
            <a:chOff x="7620676" y="5012167"/>
            <a:chExt cx="862158" cy="350482"/>
          </a:xfrm>
        </p:grpSpPr>
        <p:sp>
          <p:nvSpPr>
            <p:cNvPr id="14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5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+S393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953083" y="4382992"/>
            <a:ext cx="715674" cy="246221"/>
            <a:chOff x="7620676" y="5012167"/>
            <a:chExt cx="862158" cy="350482"/>
          </a:xfrm>
        </p:grpSpPr>
        <p:sp>
          <p:nvSpPr>
            <p:cNvPr id="14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8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+S315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953083" y="4197644"/>
            <a:ext cx="715674" cy="246221"/>
            <a:chOff x="7620676" y="5012167"/>
            <a:chExt cx="862158" cy="350482"/>
          </a:xfrm>
        </p:grpSpPr>
        <p:sp>
          <p:nvSpPr>
            <p:cNvPr id="15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1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4047047" y="4806410"/>
            <a:ext cx="1254956" cy="458092"/>
            <a:chOff x="420214" y="4525112"/>
            <a:chExt cx="1425933" cy="540039"/>
          </a:xfrm>
        </p:grpSpPr>
        <p:sp>
          <p:nvSpPr>
            <p:cNvPr id="153" name="Snip Same Side Corner Rectangle 152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420214" y="4530424"/>
              <a:ext cx="1425933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POLR2A/RPB1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P24928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155" name="Group 154"/>
          <p:cNvGrpSpPr/>
          <p:nvPr/>
        </p:nvGrpSpPr>
        <p:grpSpPr>
          <a:xfrm>
            <a:off x="4332684" y="4580711"/>
            <a:ext cx="715674" cy="246221"/>
            <a:chOff x="7592082" y="6020192"/>
            <a:chExt cx="862158" cy="350482"/>
          </a:xfrm>
        </p:grpSpPr>
        <p:sp>
          <p:nvSpPr>
            <p:cNvPr id="15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7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S1931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4335375" y="4395792"/>
            <a:ext cx="715674" cy="246221"/>
            <a:chOff x="7592082" y="6020192"/>
            <a:chExt cx="862158" cy="350482"/>
          </a:xfrm>
        </p:grpSpPr>
        <p:sp>
          <p:nvSpPr>
            <p:cNvPr id="15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0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S1896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7388316" y="4798075"/>
            <a:ext cx="1106841" cy="466427"/>
            <a:chOff x="507046" y="2817700"/>
            <a:chExt cx="1257639" cy="549865"/>
          </a:xfrm>
        </p:grpSpPr>
        <p:sp>
          <p:nvSpPr>
            <p:cNvPr id="168" name="Snip Same Side Corner Rectangle 167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PPAR</a:t>
              </a:r>
              <a:r>
                <a:rPr lang="en-US" sz="11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g</a:t>
              </a: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-1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P37231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7582614" y="4577915"/>
            <a:ext cx="715674" cy="246221"/>
            <a:chOff x="7630676" y="5329407"/>
            <a:chExt cx="862158" cy="350482"/>
          </a:xfrm>
        </p:grpSpPr>
        <p:sp>
          <p:nvSpPr>
            <p:cNvPr id="171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2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-S112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2480737" y="4798075"/>
            <a:ext cx="1106841" cy="466427"/>
            <a:chOff x="507046" y="2817700"/>
            <a:chExt cx="1257639" cy="549865"/>
          </a:xfrm>
        </p:grpSpPr>
        <p:sp>
          <p:nvSpPr>
            <p:cNvPr id="186" name="Snip Same Side Corner Rectangle 185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SPT5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O00267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2687954" y="4584027"/>
            <a:ext cx="715674" cy="246221"/>
            <a:chOff x="7592082" y="6020192"/>
            <a:chExt cx="862158" cy="350482"/>
          </a:xfrm>
        </p:grpSpPr>
        <p:sp>
          <p:nvSpPr>
            <p:cNvPr id="19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1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T814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2687954" y="4407200"/>
            <a:ext cx="715674" cy="246221"/>
            <a:chOff x="7592082" y="6020192"/>
            <a:chExt cx="862158" cy="350482"/>
          </a:xfrm>
        </p:grpSpPr>
        <p:sp>
          <p:nvSpPr>
            <p:cNvPr id="19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4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T806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2687954" y="4230373"/>
            <a:ext cx="715674" cy="246221"/>
            <a:chOff x="7592082" y="6020192"/>
            <a:chExt cx="862158" cy="350482"/>
          </a:xfrm>
        </p:grpSpPr>
        <p:sp>
          <p:nvSpPr>
            <p:cNvPr id="19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7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T799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8" name="Group 197"/>
          <p:cNvGrpSpPr/>
          <p:nvPr/>
        </p:nvGrpSpPr>
        <p:grpSpPr>
          <a:xfrm>
            <a:off x="2687954" y="4053546"/>
            <a:ext cx="715674" cy="246221"/>
            <a:chOff x="7592082" y="6020192"/>
            <a:chExt cx="862158" cy="350482"/>
          </a:xfrm>
        </p:grpSpPr>
        <p:sp>
          <p:nvSpPr>
            <p:cNvPr id="19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0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T791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2687954" y="3876719"/>
            <a:ext cx="715674" cy="246221"/>
            <a:chOff x="7592082" y="6020192"/>
            <a:chExt cx="862158" cy="350482"/>
          </a:xfrm>
        </p:grpSpPr>
        <p:sp>
          <p:nvSpPr>
            <p:cNvPr id="20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3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T784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04" name="Group 203"/>
          <p:cNvGrpSpPr/>
          <p:nvPr/>
        </p:nvGrpSpPr>
        <p:grpSpPr>
          <a:xfrm>
            <a:off x="2687954" y="3699892"/>
            <a:ext cx="715674" cy="246221"/>
            <a:chOff x="7592082" y="6020192"/>
            <a:chExt cx="862158" cy="350482"/>
          </a:xfrm>
        </p:grpSpPr>
        <p:sp>
          <p:nvSpPr>
            <p:cNvPr id="20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6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T775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07" name="Group 206"/>
          <p:cNvGrpSpPr/>
          <p:nvPr/>
        </p:nvGrpSpPr>
        <p:grpSpPr>
          <a:xfrm>
            <a:off x="2687954" y="3523065"/>
            <a:ext cx="715674" cy="246221"/>
            <a:chOff x="7592082" y="6020192"/>
            <a:chExt cx="862158" cy="350482"/>
          </a:xfrm>
        </p:grpSpPr>
        <p:sp>
          <p:nvSpPr>
            <p:cNvPr id="20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9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T768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16" name="Elbow Connector 15"/>
          <p:cNvCxnSpPr/>
          <p:nvPr/>
        </p:nvCxnSpPr>
        <p:spPr bwMode="auto">
          <a:xfrm>
            <a:off x="5160096" y="3315496"/>
            <a:ext cx="2527639" cy="1367767"/>
          </a:xfrm>
          <a:prstGeom prst="bentConnector3">
            <a:avLst>
              <a:gd name="adj1" fmla="val 79812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9" name="Straight Connector 218"/>
          <p:cNvCxnSpPr/>
          <p:nvPr/>
        </p:nvCxnSpPr>
        <p:spPr bwMode="auto">
          <a:xfrm flipH="1">
            <a:off x="1998137" y="3425993"/>
            <a:ext cx="1" cy="129103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2" name="Straight Connector 221"/>
          <p:cNvCxnSpPr/>
          <p:nvPr/>
        </p:nvCxnSpPr>
        <p:spPr bwMode="auto">
          <a:xfrm>
            <a:off x="1576168" y="4321534"/>
            <a:ext cx="42000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3" name="Straight Connector 222"/>
          <p:cNvCxnSpPr/>
          <p:nvPr/>
        </p:nvCxnSpPr>
        <p:spPr bwMode="auto">
          <a:xfrm>
            <a:off x="1572642" y="4510462"/>
            <a:ext cx="42000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4" name="Straight Connector 223"/>
          <p:cNvCxnSpPr/>
          <p:nvPr/>
        </p:nvCxnSpPr>
        <p:spPr bwMode="auto">
          <a:xfrm>
            <a:off x="1563877" y="4700197"/>
            <a:ext cx="42000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2" name="Straight Connector 231"/>
          <p:cNvCxnSpPr/>
          <p:nvPr/>
        </p:nvCxnSpPr>
        <p:spPr bwMode="auto">
          <a:xfrm flipH="1">
            <a:off x="5613406" y="3670287"/>
            <a:ext cx="2" cy="102991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5" name="Straight Arrow Connector 234"/>
          <p:cNvCxnSpPr/>
          <p:nvPr/>
        </p:nvCxnSpPr>
        <p:spPr bwMode="auto">
          <a:xfrm flipV="1">
            <a:off x="4955221" y="4703822"/>
            <a:ext cx="1239629" cy="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8" name="Straight Arrow Connector 237"/>
          <p:cNvCxnSpPr/>
          <p:nvPr/>
        </p:nvCxnSpPr>
        <p:spPr bwMode="auto">
          <a:xfrm>
            <a:off x="5613406" y="3670287"/>
            <a:ext cx="58991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4" name="Straight Arrow Connector 243"/>
          <p:cNvCxnSpPr/>
          <p:nvPr/>
        </p:nvCxnSpPr>
        <p:spPr bwMode="auto">
          <a:xfrm>
            <a:off x="5615240" y="3859785"/>
            <a:ext cx="58991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5" name="Straight Connector 244"/>
          <p:cNvCxnSpPr/>
          <p:nvPr/>
        </p:nvCxnSpPr>
        <p:spPr bwMode="auto">
          <a:xfrm flipH="1">
            <a:off x="2201339" y="3514598"/>
            <a:ext cx="9837" cy="119406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6" name="Straight Arrow Connector 245"/>
          <p:cNvCxnSpPr/>
          <p:nvPr/>
        </p:nvCxnSpPr>
        <p:spPr bwMode="auto">
          <a:xfrm>
            <a:off x="2201339" y="3644886"/>
            <a:ext cx="58991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7" name="Straight Arrow Connector 246"/>
          <p:cNvCxnSpPr/>
          <p:nvPr/>
        </p:nvCxnSpPr>
        <p:spPr bwMode="auto">
          <a:xfrm>
            <a:off x="2203173" y="3834384"/>
            <a:ext cx="58991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8" name="Straight Arrow Connector 247"/>
          <p:cNvCxnSpPr/>
          <p:nvPr/>
        </p:nvCxnSpPr>
        <p:spPr bwMode="auto">
          <a:xfrm>
            <a:off x="2203173" y="4007190"/>
            <a:ext cx="58991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9" name="Straight Arrow Connector 248"/>
          <p:cNvCxnSpPr/>
          <p:nvPr/>
        </p:nvCxnSpPr>
        <p:spPr bwMode="auto">
          <a:xfrm>
            <a:off x="2202715" y="4189177"/>
            <a:ext cx="58991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0" name="Straight Arrow Connector 249"/>
          <p:cNvCxnSpPr/>
          <p:nvPr/>
        </p:nvCxnSpPr>
        <p:spPr bwMode="auto">
          <a:xfrm>
            <a:off x="2211176" y="4358511"/>
            <a:ext cx="58991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1" name="Straight Arrow Connector 250"/>
          <p:cNvCxnSpPr/>
          <p:nvPr/>
        </p:nvCxnSpPr>
        <p:spPr bwMode="auto">
          <a:xfrm>
            <a:off x="2211170" y="4519378"/>
            <a:ext cx="58991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2" name="Straight Arrow Connector 251"/>
          <p:cNvCxnSpPr/>
          <p:nvPr/>
        </p:nvCxnSpPr>
        <p:spPr bwMode="auto">
          <a:xfrm>
            <a:off x="2211164" y="4697179"/>
            <a:ext cx="58991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6" name="Straight Arrow Connector 255"/>
          <p:cNvCxnSpPr/>
          <p:nvPr/>
        </p:nvCxnSpPr>
        <p:spPr bwMode="auto">
          <a:xfrm flipH="1">
            <a:off x="2201339" y="3514598"/>
            <a:ext cx="3074426" cy="846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0" name="Straight Arrow Connector 259"/>
          <p:cNvCxnSpPr/>
          <p:nvPr/>
        </p:nvCxnSpPr>
        <p:spPr bwMode="auto">
          <a:xfrm flipH="1">
            <a:off x="4945442" y="4155309"/>
            <a:ext cx="44885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3" name="Straight Arrow Connector 262"/>
          <p:cNvCxnSpPr/>
          <p:nvPr/>
        </p:nvCxnSpPr>
        <p:spPr bwMode="auto">
          <a:xfrm flipH="1">
            <a:off x="4953466" y="4519378"/>
            <a:ext cx="66796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1" name="Straight Connector 230"/>
          <p:cNvCxnSpPr/>
          <p:nvPr/>
        </p:nvCxnSpPr>
        <p:spPr bwMode="auto">
          <a:xfrm>
            <a:off x="3447979" y="1544608"/>
            <a:ext cx="22611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39" name="Group 238"/>
          <p:cNvGrpSpPr/>
          <p:nvPr/>
        </p:nvGrpSpPr>
        <p:grpSpPr>
          <a:xfrm>
            <a:off x="2363112" y="1304432"/>
            <a:ext cx="1222785" cy="458059"/>
            <a:chOff x="443194" y="3634424"/>
            <a:chExt cx="1389379" cy="540000"/>
          </a:xfrm>
        </p:grpSpPr>
        <p:sp>
          <p:nvSpPr>
            <p:cNvPr id="240" name="Snip Same Side Corner Rectangle 23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443194" y="3639736"/>
              <a:ext cx="1389379" cy="51477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err="1">
                  <a:solidFill>
                    <a:schemeClr val="bg1"/>
                  </a:solidFill>
                  <a:latin typeface="Arial" charset="0"/>
                </a:rPr>
                <a:t>Cyclin</a:t>
              </a:r>
              <a:r>
                <a:rPr lang="en-US" sz="1000" dirty="0">
                  <a:solidFill>
                    <a:schemeClr val="bg1"/>
                  </a:solidFill>
                  <a:latin typeface="Arial" charset="0"/>
                </a:rPr>
                <a:t> K/CCNK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O75909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2383631" y="1910371"/>
            <a:ext cx="1202265" cy="458059"/>
            <a:chOff x="466508" y="3634424"/>
            <a:chExt cx="1366064" cy="540000"/>
          </a:xfrm>
        </p:grpSpPr>
        <p:sp>
          <p:nvSpPr>
            <p:cNvPr id="243" name="Snip Same Side Corner Rectangle 24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466508" y="3639739"/>
              <a:ext cx="1366064" cy="51477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err="1">
                  <a:solidFill>
                    <a:schemeClr val="bg1"/>
                  </a:solidFill>
                  <a:latin typeface="Arial" charset="0"/>
                </a:rPr>
                <a:t>Cyclin</a:t>
              </a:r>
              <a:r>
                <a:rPr lang="en-US" sz="1000" dirty="0">
                  <a:solidFill>
                    <a:schemeClr val="bg1"/>
                  </a:solidFill>
                  <a:latin typeface="Arial" charset="0"/>
                </a:rPr>
                <a:t> 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T1/CCNT1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O60563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55" name="Group 254"/>
          <p:cNvGrpSpPr/>
          <p:nvPr/>
        </p:nvGrpSpPr>
        <p:grpSpPr>
          <a:xfrm>
            <a:off x="2408970" y="2499263"/>
            <a:ext cx="1222784" cy="458059"/>
            <a:chOff x="466509" y="3634424"/>
            <a:chExt cx="1389378" cy="540000"/>
          </a:xfrm>
        </p:grpSpPr>
        <p:sp>
          <p:nvSpPr>
            <p:cNvPr id="257" name="Snip Same Side Corner Rectangle 25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466509" y="3639736"/>
              <a:ext cx="1389378" cy="51476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err="1">
                  <a:solidFill>
                    <a:schemeClr val="bg1"/>
                  </a:solidFill>
                  <a:latin typeface="Arial" charset="0"/>
                </a:rPr>
                <a:t>Cyclin</a:t>
              </a:r>
              <a:r>
                <a:rPr lang="en-US" sz="1000" dirty="0">
                  <a:solidFill>
                    <a:schemeClr val="bg1"/>
                  </a:solidFill>
                  <a:latin typeface="Arial" charset="0"/>
                </a:rPr>
                <a:t> 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T2/CCNT2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O60583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7" name="Elbow Connector 6"/>
          <p:cNvCxnSpPr>
            <a:endCxn id="66" idx="1"/>
          </p:cNvCxnSpPr>
          <p:nvPr/>
        </p:nvCxnSpPr>
        <p:spPr bwMode="auto">
          <a:xfrm rot="16200000" flipH="1">
            <a:off x="3120764" y="2055600"/>
            <a:ext cx="1601073" cy="579089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5" name="Straight Connector 264"/>
          <p:cNvCxnSpPr/>
          <p:nvPr/>
        </p:nvCxnSpPr>
        <p:spPr bwMode="auto">
          <a:xfrm>
            <a:off x="3443996" y="2170780"/>
            <a:ext cx="22611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6" name="Straight Connector 265"/>
          <p:cNvCxnSpPr/>
          <p:nvPr/>
        </p:nvCxnSpPr>
        <p:spPr bwMode="auto">
          <a:xfrm>
            <a:off x="3443996" y="2747057"/>
            <a:ext cx="22611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67" name="Group 266"/>
          <p:cNvGrpSpPr/>
          <p:nvPr/>
        </p:nvGrpSpPr>
        <p:grpSpPr>
          <a:xfrm>
            <a:off x="4335114" y="4198423"/>
            <a:ext cx="715674" cy="246221"/>
            <a:chOff x="7620676" y="5012167"/>
            <a:chExt cx="862158" cy="350482"/>
          </a:xfrm>
        </p:grpSpPr>
        <p:sp>
          <p:nvSpPr>
            <p:cNvPr id="26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69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+S1619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0" name="Group 269"/>
          <p:cNvGrpSpPr/>
          <p:nvPr/>
        </p:nvGrpSpPr>
        <p:grpSpPr>
          <a:xfrm>
            <a:off x="4335114" y="4013075"/>
            <a:ext cx="715674" cy="246221"/>
            <a:chOff x="7620676" y="5012167"/>
            <a:chExt cx="862158" cy="350482"/>
          </a:xfrm>
        </p:grpSpPr>
        <p:sp>
          <p:nvSpPr>
            <p:cNvPr id="27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72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+S1616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3" name="Elbow Connector 12"/>
          <p:cNvCxnSpPr/>
          <p:nvPr/>
        </p:nvCxnSpPr>
        <p:spPr bwMode="auto">
          <a:xfrm rot="5400000">
            <a:off x="4716397" y="3669282"/>
            <a:ext cx="905293" cy="435651"/>
          </a:xfrm>
          <a:prstGeom prst="bentConnector3">
            <a:avLst>
              <a:gd name="adj1" fmla="val 99568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89" name="Group 188"/>
          <p:cNvGrpSpPr/>
          <p:nvPr/>
        </p:nvGrpSpPr>
        <p:grpSpPr>
          <a:xfrm>
            <a:off x="7349950" y="3741526"/>
            <a:ext cx="1106841" cy="466427"/>
            <a:chOff x="507046" y="3634424"/>
            <a:chExt cx="1257639" cy="549865"/>
          </a:xfrm>
        </p:grpSpPr>
        <p:sp>
          <p:nvSpPr>
            <p:cNvPr id="210" name="Snip Same Side Corner Rectangle 20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P06400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7" name="Group 226"/>
          <p:cNvGrpSpPr/>
          <p:nvPr/>
        </p:nvGrpSpPr>
        <p:grpSpPr>
          <a:xfrm>
            <a:off x="7551638" y="3348937"/>
            <a:ext cx="715674" cy="246221"/>
            <a:chOff x="7630676" y="5329407"/>
            <a:chExt cx="862158" cy="350482"/>
          </a:xfrm>
        </p:grpSpPr>
        <p:sp>
          <p:nvSpPr>
            <p:cNvPr id="228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29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-S807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30" name="Group 229"/>
          <p:cNvGrpSpPr/>
          <p:nvPr/>
        </p:nvGrpSpPr>
        <p:grpSpPr>
          <a:xfrm>
            <a:off x="7548746" y="3535490"/>
            <a:ext cx="715674" cy="246221"/>
            <a:chOff x="7630676" y="5329407"/>
            <a:chExt cx="862158" cy="350482"/>
          </a:xfrm>
        </p:grpSpPr>
        <p:sp>
          <p:nvSpPr>
            <p:cNvPr id="233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34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-S811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36" name="Group 235"/>
          <p:cNvGrpSpPr/>
          <p:nvPr/>
        </p:nvGrpSpPr>
        <p:grpSpPr>
          <a:xfrm>
            <a:off x="7554242" y="3185295"/>
            <a:ext cx="715674" cy="246221"/>
            <a:chOff x="7630676" y="5329407"/>
            <a:chExt cx="862158" cy="350482"/>
          </a:xfrm>
        </p:grpSpPr>
        <p:sp>
          <p:nvSpPr>
            <p:cNvPr id="237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59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-S795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61" name="Straight Arrow Connector 260"/>
          <p:cNvCxnSpPr/>
          <p:nvPr/>
        </p:nvCxnSpPr>
        <p:spPr bwMode="auto">
          <a:xfrm>
            <a:off x="7182959" y="3315496"/>
            <a:ext cx="46152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2" name="Straight Arrow Connector 261"/>
          <p:cNvCxnSpPr/>
          <p:nvPr/>
        </p:nvCxnSpPr>
        <p:spPr bwMode="auto">
          <a:xfrm>
            <a:off x="7182959" y="3476363"/>
            <a:ext cx="46691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4" name="Straight Arrow Connector 263"/>
          <p:cNvCxnSpPr/>
          <p:nvPr/>
        </p:nvCxnSpPr>
        <p:spPr bwMode="auto">
          <a:xfrm>
            <a:off x="7182959" y="3662631"/>
            <a:ext cx="46690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842</TotalTime>
  <Words>98</Words>
  <Application>Microsoft Macintosh PowerPoint</Application>
  <PresentationFormat>On-screen Show (4:3)</PresentationFormat>
  <Paragraphs>57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85</cp:revision>
  <dcterms:created xsi:type="dcterms:W3CDTF">2014-02-16T01:31:59Z</dcterms:created>
  <dcterms:modified xsi:type="dcterms:W3CDTF">2016-03-15T22:29:58Z</dcterms:modified>
</cp:coreProperties>
</file>