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6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 bwMode="auto">
          <a:xfrm flipH="1">
            <a:off x="3742210" y="1403093"/>
            <a:ext cx="40742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Elbow Connector 83"/>
          <p:cNvCxnSpPr/>
          <p:nvPr/>
        </p:nvCxnSpPr>
        <p:spPr bwMode="auto">
          <a:xfrm flipV="1">
            <a:off x="2373739" y="2600058"/>
            <a:ext cx="1968706" cy="1319997"/>
          </a:xfrm>
          <a:prstGeom prst="bentConnector3">
            <a:avLst>
              <a:gd name="adj1" fmla="val 11724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 bwMode="auto">
          <a:xfrm>
            <a:off x="1728970" y="1509142"/>
            <a:ext cx="2613475" cy="541436"/>
          </a:xfrm>
          <a:prstGeom prst="bentConnector3">
            <a:avLst>
              <a:gd name="adj1" fmla="val 38013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7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P50613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1402" y="2912690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33332" y="2670430"/>
            <a:ext cx="715674" cy="246221"/>
            <a:chOff x="7630676" y="5317355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33332" y="2485973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33332" y="2299047"/>
            <a:ext cx="715674" cy="246221"/>
            <a:chOff x="7620676" y="5012167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+Y169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233332" y="2112359"/>
            <a:ext cx="715674" cy="246221"/>
            <a:chOff x="7630676" y="5317355"/>
            <a:chExt cx="862158" cy="350482"/>
          </a:xfrm>
        </p:grpSpPr>
        <p:sp>
          <p:nvSpPr>
            <p:cNvPr id="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13258" y="2154970"/>
            <a:ext cx="1015712" cy="461921"/>
            <a:chOff x="550901" y="1139280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349557" y="3689093"/>
            <a:ext cx="1015712" cy="461921"/>
            <a:chOff x="550901" y="1139280"/>
            <a:chExt cx="1154094" cy="544552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P24941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2531534" y="2224996"/>
            <a:ext cx="1797914" cy="143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rot="5400000" flipH="1" flipV="1">
            <a:off x="1581245" y="3037503"/>
            <a:ext cx="1759717" cy="140860"/>
          </a:xfrm>
          <a:prstGeom prst="bentConnector3">
            <a:avLst>
              <a:gd name="adj1" fmla="val -3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/>
          <p:nvPr/>
        </p:nvCxnSpPr>
        <p:spPr bwMode="auto">
          <a:xfrm>
            <a:off x="1745904" y="2416522"/>
            <a:ext cx="870296" cy="183536"/>
          </a:xfrm>
          <a:prstGeom prst="bentConnector3">
            <a:avLst>
              <a:gd name="adj1" fmla="val 9864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5" name="Group 104"/>
          <p:cNvGrpSpPr/>
          <p:nvPr/>
        </p:nvGrpSpPr>
        <p:grpSpPr>
          <a:xfrm>
            <a:off x="4236837" y="1932484"/>
            <a:ext cx="715674" cy="246221"/>
            <a:chOff x="7592082" y="6020192"/>
            <a:chExt cx="862158" cy="350482"/>
          </a:xfrm>
        </p:grpSpPr>
        <p:sp>
          <p:nvSpPr>
            <p:cNvPr id="10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04793" y="1284289"/>
            <a:ext cx="1015712" cy="461921"/>
            <a:chOff x="550901" y="1139280"/>
            <a:chExt cx="1154094" cy="544552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NEK6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Q9HC98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863277" y="1942341"/>
            <a:ext cx="715674" cy="246221"/>
            <a:chOff x="7620676" y="5012167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" name="Elbow Connector 10"/>
          <p:cNvCxnSpPr/>
          <p:nvPr/>
        </p:nvCxnSpPr>
        <p:spPr bwMode="auto">
          <a:xfrm rot="10800000">
            <a:off x="1871133" y="1754678"/>
            <a:ext cx="3221228" cy="1329705"/>
          </a:xfrm>
          <a:prstGeom prst="bentConnector3">
            <a:avLst>
              <a:gd name="adj1" fmla="val -335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/>
          <p:nvPr/>
        </p:nvCxnSpPr>
        <p:spPr bwMode="auto">
          <a:xfrm rot="10800000" flipV="1">
            <a:off x="1491303" y="1771365"/>
            <a:ext cx="396764" cy="297611"/>
          </a:xfrm>
          <a:prstGeom prst="bentConnector3">
            <a:avLst>
              <a:gd name="adj1" fmla="val 305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7" name="Group 116"/>
          <p:cNvGrpSpPr/>
          <p:nvPr/>
        </p:nvGrpSpPr>
        <p:grpSpPr>
          <a:xfrm>
            <a:off x="1499576" y="3474372"/>
            <a:ext cx="715674" cy="246221"/>
            <a:chOff x="7620676" y="5012167"/>
            <a:chExt cx="862158" cy="350482"/>
          </a:xfrm>
        </p:grpSpPr>
        <p:sp>
          <p:nvSpPr>
            <p:cNvPr id="11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499576" y="3299058"/>
            <a:ext cx="715674" cy="246221"/>
            <a:chOff x="7630676" y="5317355"/>
            <a:chExt cx="862158" cy="350482"/>
          </a:xfrm>
        </p:grpSpPr>
        <p:sp>
          <p:nvSpPr>
            <p:cNvPr id="12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1499576" y="3123745"/>
            <a:ext cx="715674" cy="246221"/>
            <a:chOff x="7630676" y="5317355"/>
            <a:chExt cx="862158" cy="350482"/>
          </a:xfrm>
        </p:grpSpPr>
        <p:sp>
          <p:nvSpPr>
            <p:cNvPr id="12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499576" y="2948432"/>
            <a:ext cx="715674" cy="246221"/>
            <a:chOff x="7620676" y="5012167"/>
            <a:chExt cx="862158" cy="350482"/>
          </a:xfrm>
        </p:grpSpPr>
        <p:sp>
          <p:nvSpPr>
            <p:cNvPr id="12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499576" y="2773119"/>
            <a:ext cx="715674" cy="246221"/>
            <a:chOff x="7592082" y="6020192"/>
            <a:chExt cx="862158" cy="350482"/>
          </a:xfrm>
        </p:grpSpPr>
        <p:sp>
          <p:nvSpPr>
            <p:cNvPr id="1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9" name="Elbow Connector 48"/>
          <p:cNvCxnSpPr/>
          <p:nvPr/>
        </p:nvCxnSpPr>
        <p:spPr bwMode="auto">
          <a:xfrm rot="10800000" flipV="1">
            <a:off x="1221116" y="3075917"/>
            <a:ext cx="3984413" cy="1158256"/>
          </a:xfrm>
          <a:prstGeom prst="bentConnector3">
            <a:avLst>
              <a:gd name="adj1" fmla="val 6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>
            <a:off x="1221114" y="3052123"/>
            <a:ext cx="0" cy="16819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1223710" y="3608722"/>
            <a:ext cx="3747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1232171" y="3075295"/>
            <a:ext cx="3747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Elbow Connector 135"/>
          <p:cNvCxnSpPr/>
          <p:nvPr/>
        </p:nvCxnSpPr>
        <p:spPr bwMode="auto">
          <a:xfrm rot="10800000" flipV="1">
            <a:off x="1316961" y="3267962"/>
            <a:ext cx="3742809" cy="1036850"/>
          </a:xfrm>
          <a:prstGeom prst="bentConnector3">
            <a:avLst>
              <a:gd name="adj1" fmla="val -655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1316966" y="3239546"/>
            <a:ext cx="0" cy="108538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/>
          <p:nvPr/>
        </p:nvCxnSpPr>
        <p:spPr bwMode="auto">
          <a:xfrm>
            <a:off x="1316966" y="3252247"/>
            <a:ext cx="290000" cy="16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1316960" y="3421581"/>
            <a:ext cx="290000" cy="16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" name="Elbow Connector 160"/>
          <p:cNvCxnSpPr/>
          <p:nvPr/>
        </p:nvCxnSpPr>
        <p:spPr bwMode="auto">
          <a:xfrm rot="10800000" flipV="1">
            <a:off x="2683935" y="3188015"/>
            <a:ext cx="2375845" cy="1240050"/>
          </a:xfrm>
          <a:prstGeom prst="bentConnector3">
            <a:avLst>
              <a:gd name="adj1" fmla="val -1343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Elbow Connector 168"/>
          <p:cNvCxnSpPr/>
          <p:nvPr/>
        </p:nvCxnSpPr>
        <p:spPr bwMode="auto">
          <a:xfrm rot="16200000" flipH="1">
            <a:off x="1630980" y="3366642"/>
            <a:ext cx="1523367" cy="582542"/>
          </a:xfrm>
          <a:prstGeom prst="bentConnector3">
            <a:avLst>
              <a:gd name="adj1" fmla="val -57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4" name="Group 183"/>
          <p:cNvGrpSpPr/>
          <p:nvPr/>
        </p:nvGrpSpPr>
        <p:grpSpPr>
          <a:xfrm>
            <a:off x="1349557" y="4823665"/>
            <a:ext cx="1015712" cy="461921"/>
            <a:chOff x="550901" y="1139280"/>
            <a:chExt cx="1154094" cy="544552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P11802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1499576" y="4608944"/>
            <a:ext cx="715674" cy="246221"/>
            <a:chOff x="7620676" y="5012167"/>
            <a:chExt cx="862158" cy="350482"/>
          </a:xfrm>
        </p:grpSpPr>
        <p:sp>
          <p:nvSpPr>
            <p:cNvPr id="1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0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2744257" y="4834015"/>
            <a:ext cx="1015712" cy="461921"/>
            <a:chOff x="550901" y="1139280"/>
            <a:chExt cx="1154094" cy="544552"/>
          </a:xfrm>
        </p:grpSpPr>
        <p:sp>
          <p:nvSpPr>
            <p:cNvPr id="193" name="Rounded Rectangle 19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894276" y="4619294"/>
            <a:ext cx="715674" cy="246221"/>
            <a:chOff x="7620676" y="5012167"/>
            <a:chExt cx="862158" cy="350482"/>
          </a:xfrm>
        </p:grpSpPr>
        <p:sp>
          <p:nvSpPr>
            <p:cNvPr id="1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7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4071402" y="4834142"/>
            <a:ext cx="1015712" cy="461921"/>
            <a:chOff x="550901" y="1139280"/>
            <a:chExt cx="1154094" cy="544552"/>
          </a:xfrm>
        </p:grpSpPr>
        <p:sp>
          <p:nvSpPr>
            <p:cNvPr id="199" name="Rounded Rectangle 19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4221421" y="4619421"/>
            <a:ext cx="715674" cy="246221"/>
            <a:chOff x="7620676" y="5012167"/>
            <a:chExt cx="862158" cy="350482"/>
          </a:xfrm>
        </p:grpSpPr>
        <p:sp>
          <p:nvSpPr>
            <p:cNvPr id="2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04" name="Straight Arrow Connector 203"/>
          <p:cNvCxnSpPr/>
          <p:nvPr/>
        </p:nvCxnSpPr>
        <p:spPr bwMode="auto">
          <a:xfrm>
            <a:off x="1217330" y="4734065"/>
            <a:ext cx="3747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>
            <a:off x="3903134" y="4234173"/>
            <a:ext cx="0" cy="5082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3479125" y="4742433"/>
            <a:ext cx="858790" cy="73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9" name="Group 208"/>
          <p:cNvGrpSpPr/>
          <p:nvPr/>
        </p:nvGrpSpPr>
        <p:grpSpPr>
          <a:xfrm>
            <a:off x="2698693" y="3684925"/>
            <a:ext cx="1106841" cy="466427"/>
            <a:chOff x="507046" y="2817700"/>
            <a:chExt cx="1257639" cy="549865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E2F1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Q01094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2894276" y="3457056"/>
            <a:ext cx="715674" cy="246221"/>
            <a:chOff x="7592082" y="6020192"/>
            <a:chExt cx="862158" cy="350482"/>
          </a:xfrm>
        </p:grpSpPr>
        <p:sp>
          <p:nvSpPr>
            <p:cNvPr id="2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2894276" y="3270788"/>
            <a:ext cx="715674" cy="246221"/>
            <a:chOff x="7592082" y="6020192"/>
            <a:chExt cx="862158" cy="350482"/>
          </a:xfrm>
        </p:grpSpPr>
        <p:sp>
          <p:nvSpPr>
            <p:cNvPr id="2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30" name="Straight Arrow Connector 229"/>
          <p:cNvCxnSpPr/>
          <p:nvPr/>
        </p:nvCxnSpPr>
        <p:spPr bwMode="auto">
          <a:xfrm>
            <a:off x="2683935" y="3388098"/>
            <a:ext cx="3199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Straight Arrow Connector 231"/>
          <p:cNvCxnSpPr/>
          <p:nvPr/>
        </p:nvCxnSpPr>
        <p:spPr bwMode="auto">
          <a:xfrm>
            <a:off x="2700863" y="3565899"/>
            <a:ext cx="3199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3" name="Group 232"/>
          <p:cNvGrpSpPr/>
          <p:nvPr/>
        </p:nvGrpSpPr>
        <p:grpSpPr>
          <a:xfrm>
            <a:off x="5465273" y="1619909"/>
            <a:ext cx="1106841" cy="466427"/>
            <a:chOff x="507046" y="2817700"/>
            <a:chExt cx="1257639" cy="549865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ER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/ESR1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P03372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5660856" y="1392129"/>
            <a:ext cx="715674" cy="246221"/>
            <a:chOff x="7620676" y="5012167"/>
            <a:chExt cx="862158" cy="350482"/>
          </a:xfrm>
        </p:grpSpPr>
        <p:sp>
          <p:nvSpPr>
            <p:cNvPr id="2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9" name="Straight Arrow Connector 238"/>
          <p:cNvCxnSpPr/>
          <p:nvPr/>
        </p:nvCxnSpPr>
        <p:spPr bwMode="auto">
          <a:xfrm>
            <a:off x="5190069" y="1517250"/>
            <a:ext cx="5422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1" name="Group 240"/>
          <p:cNvGrpSpPr/>
          <p:nvPr/>
        </p:nvGrpSpPr>
        <p:grpSpPr>
          <a:xfrm>
            <a:off x="5465273" y="4828896"/>
            <a:ext cx="1106841" cy="466427"/>
            <a:chOff x="507046" y="2817700"/>
            <a:chExt cx="1257639" cy="549865"/>
          </a:xfrm>
        </p:grpSpPr>
        <p:sp>
          <p:nvSpPr>
            <p:cNvPr id="242" name="Snip Same Side Corner Rectangle 24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MBLR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Q9BYE7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660856" y="4588046"/>
            <a:ext cx="715674" cy="246221"/>
            <a:chOff x="7592082" y="6020192"/>
            <a:chExt cx="862158" cy="350482"/>
          </a:xfrm>
        </p:grpSpPr>
        <p:sp>
          <p:nvSpPr>
            <p:cNvPr id="24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5465273" y="4058795"/>
            <a:ext cx="1106841" cy="466427"/>
            <a:chOff x="507046" y="2817700"/>
            <a:chExt cx="1257639" cy="549865"/>
          </a:xfrm>
        </p:grpSpPr>
        <p:sp>
          <p:nvSpPr>
            <p:cNvPr id="255" name="Snip Same Side Corner Rectangle 25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MCM2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P49736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5660856" y="3450677"/>
            <a:ext cx="715674" cy="246221"/>
            <a:chOff x="7592082" y="5996088"/>
            <a:chExt cx="862158" cy="350482"/>
          </a:xfrm>
        </p:grpSpPr>
        <p:sp>
          <p:nvSpPr>
            <p:cNvPr id="2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9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5660856" y="3822235"/>
            <a:ext cx="715674" cy="246221"/>
            <a:chOff x="7620676" y="5012167"/>
            <a:chExt cx="862158" cy="350482"/>
          </a:xfrm>
        </p:grpSpPr>
        <p:sp>
          <p:nvSpPr>
            <p:cNvPr id="2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5660856" y="3644422"/>
            <a:ext cx="715674" cy="246221"/>
            <a:chOff x="7620676" y="5012167"/>
            <a:chExt cx="862158" cy="350482"/>
          </a:xfrm>
        </p:grpSpPr>
        <p:sp>
          <p:nvSpPr>
            <p:cNvPr id="2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5660856" y="3256278"/>
            <a:ext cx="715674" cy="246221"/>
            <a:chOff x="7620676" y="5012167"/>
            <a:chExt cx="862158" cy="350482"/>
          </a:xfrm>
        </p:grpSpPr>
        <p:sp>
          <p:nvSpPr>
            <p:cNvPr id="27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5660856" y="3081209"/>
            <a:ext cx="715674" cy="246221"/>
            <a:chOff x="7592082" y="5996088"/>
            <a:chExt cx="862158" cy="350482"/>
          </a:xfrm>
        </p:grpSpPr>
        <p:sp>
          <p:nvSpPr>
            <p:cNvPr id="2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4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5660856" y="2912498"/>
            <a:ext cx="715674" cy="246221"/>
            <a:chOff x="7592082" y="5996088"/>
            <a:chExt cx="862158" cy="350482"/>
          </a:xfrm>
        </p:grpSpPr>
        <p:sp>
          <p:nvSpPr>
            <p:cNvPr id="27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7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5660856" y="2748955"/>
            <a:ext cx="715674" cy="246221"/>
            <a:chOff x="7592082" y="5996088"/>
            <a:chExt cx="862158" cy="350482"/>
          </a:xfrm>
        </p:grpSpPr>
        <p:sp>
          <p:nvSpPr>
            <p:cNvPr id="2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0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660856" y="2571060"/>
            <a:ext cx="715674" cy="246221"/>
            <a:chOff x="7592082" y="5996088"/>
            <a:chExt cx="862158" cy="350482"/>
          </a:xfrm>
        </p:grpSpPr>
        <p:sp>
          <p:nvSpPr>
            <p:cNvPr id="2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3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5660856" y="2408569"/>
            <a:ext cx="715674" cy="246221"/>
            <a:chOff x="7592082" y="5996088"/>
            <a:chExt cx="862158" cy="350482"/>
          </a:xfrm>
        </p:grpSpPr>
        <p:sp>
          <p:nvSpPr>
            <p:cNvPr id="2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6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5660856" y="2228074"/>
            <a:ext cx="715674" cy="246221"/>
            <a:chOff x="7592082" y="5996088"/>
            <a:chExt cx="862158" cy="350482"/>
          </a:xfrm>
        </p:grpSpPr>
        <p:sp>
          <p:nvSpPr>
            <p:cNvPr id="2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9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91" name="Straight Connector 290"/>
          <p:cNvCxnSpPr/>
          <p:nvPr/>
        </p:nvCxnSpPr>
        <p:spPr bwMode="auto">
          <a:xfrm>
            <a:off x="5198536" y="1509142"/>
            <a:ext cx="0" cy="3928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2" name="Straight Arrow Connector 291"/>
          <p:cNvCxnSpPr/>
          <p:nvPr/>
        </p:nvCxnSpPr>
        <p:spPr bwMode="auto">
          <a:xfrm>
            <a:off x="5369940" y="4700197"/>
            <a:ext cx="3707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Straight Connector 295"/>
          <p:cNvCxnSpPr/>
          <p:nvPr/>
        </p:nvCxnSpPr>
        <p:spPr bwMode="auto">
          <a:xfrm flipV="1">
            <a:off x="5378407" y="4419597"/>
            <a:ext cx="0" cy="280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Straight Arrow Connector 297"/>
          <p:cNvCxnSpPr/>
          <p:nvPr/>
        </p:nvCxnSpPr>
        <p:spPr bwMode="auto">
          <a:xfrm>
            <a:off x="5198536" y="3947350"/>
            <a:ext cx="5421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Arrow Connector 299"/>
          <p:cNvCxnSpPr/>
          <p:nvPr/>
        </p:nvCxnSpPr>
        <p:spPr bwMode="auto">
          <a:xfrm>
            <a:off x="5210878" y="3794932"/>
            <a:ext cx="5421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1" name="Straight Arrow Connector 300"/>
          <p:cNvCxnSpPr/>
          <p:nvPr/>
        </p:nvCxnSpPr>
        <p:spPr bwMode="auto">
          <a:xfrm>
            <a:off x="5205528" y="3389964"/>
            <a:ext cx="5421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2" name="Straight Arrow Connector 301"/>
          <p:cNvCxnSpPr/>
          <p:nvPr/>
        </p:nvCxnSpPr>
        <p:spPr bwMode="auto">
          <a:xfrm>
            <a:off x="5386957" y="3196084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>
            <a:off x="5389537" y="3574854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Straight Arrow Connector 304"/>
          <p:cNvCxnSpPr/>
          <p:nvPr/>
        </p:nvCxnSpPr>
        <p:spPr bwMode="auto">
          <a:xfrm>
            <a:off x="5386957" y="3048162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6" name="Straight Arrow Connector 305"/>
          <p:cNvCxnSpPr/>
          <p:nvPr/>
        </p:nvCxnSpPr>
        <p:spPr bwMode="auto">
          <a:xfrm>
            <a:off x="5386957" y="2896229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Straight Arrow Connector 306"/>
          <p:cNvCxnSpPr/>
          <p:nvPr/>
        </p:nvCxnSpPr>
        <p:spPr bwMode="auto">
          <a:xfrm>
            <a:off x="5386957" y="2705128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8" name="Straight Arrow Connector 307"/>
          <p:cNvCxnSpPr/>
          <p:nvPr/>
        </p:nvCxnSpPr>
        <p:spPr bwMode="auto">
          <a:xfrm>
            <a:off x="5386957" y="2537192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Straight Arrow Connector 308"/>
          <p:cNvCxnSpPr/>
          <p:nvPr/>
        </p:nvCxnSpPr>
        <p:spPr bwMode="auto">
          <a:xfrm>
            <a:off x="5386957" y="2352063"/>
            <a:ext cx="351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>
            <a:off x="5378599" y="2335129"/>
            <a:ext cx="2568" cy="8778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3" name="Group 312"/>
          <p:cNvGrpSpPr/>
          <p:nvPr/>
        </p:nvGrpSpPr>
        <p:grpSpPr>
          <a:xfrm>
            <a:off x="7283620" y="2162023"/>
            <a:ext cx="1106841" cy="466427"/>
            <a:chOff x="507046" y="2817700"/>
            <a:chExt cx="1257639" cy="549865"/>
          </a:xfrm>
        </p:grpSpPr>
        <p:sp>
          <p:nvSpPr>
            <p:cNvPr id="314" name="Snip Same Side Corner Rectangle 31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P53/TP53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7479203" y="1925463"/>
            <a:ext cx="715674" cy="246221"/>
            <a:chOff x="7620676" y="5012167"/>
            <a:chExt cx="862158" cy="350482"/>
          </a:xfrm>
        </p:grpSpPr>
        <p:sp>
          <p:nvSpPr>
            <p:cNvPr id="3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7479203" y="1747650"/>
            <a:ext cx="715674" cy="246221"/>
            <a:chOff x="7620676" y="5012167"/>
            <a:chExt cx="862158" cy="350482"/>
          </a:xfrm>
        </p:grpSpPr>
        <p:sp>
          <p:nvSpPr>
            <p:cNvPr id="3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+S378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7479203" y="1562714"/>
            <a:ext cx="715674" cy="246221"/>
            <a:chOff x="7620676" y="5012167"/>
            <a:chExt cx="862158" cy="350482"/>
          </a:xfrm>
        </p:grpSpPr>
        <p:sp>
          <p:nvSpPr>
            <p:cNvPr id="32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7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+S376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7479203" y="1370081"/>
            <a:ext cx="715674" cy="246221"/>
            <a:chOff x="7620676" y="5012167"/>
            <a:chExt cx="862158" cy="350482"/>
          </a:xfrm>
        </p:grpSpPr>
        <p:sp>
          <p:nvSpPr>
            <p:cNvPr id="33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+S371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28" name="Straight Arrow Connector 327"/>
          <p:cNvCxnSpPr/>
          <p:nvPr/>
        </p:nvCxnSpPr>
        <p:spPr bwMode="auto">
          <a:xfrm>
            <a:off x="7182959" y="2050578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7182959" y="1898160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7182959" y="1493192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Arrow Connector 335"/>
          <p:cNvCxnSpPr/>
          <p:nvPr/>
        </p:nvCxnSpPr>
        <p:spPr bwMode="auto">
          <a:xfrm>
            <a:off x="7182959" y="1690796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Elbow Connector 337"/>
          <p:cNvCxnSpPr/>
          <p:nvPr/>
        </p:nvCxnSpPr>
        <p:spPr bwMode="auto">
          <a:xfrm flipV="1">
            <a:off x="5190069" y="1493192"/>
            <a:ext cx="2009824" cy="648356"/>
          </a:xfrm>
          <a:prstGeom prst="bentConnector3">
            <a:avLst>
              <a:gd name="adj1" fmla="val 9971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48" name="Group 347"/>
          <p:cNvGrpSpPr/>
          <p:nvPr/>
        </p:nvGrpSpPr>
        <p:grpSpPr>
          <a:xfrm>
            <a:off x="7277653" y="4835692"/>
            <a:ext cx="1106841" cy="466427"/>
            <a:chOff x="507046" y="4525112"/>
            <a:chExt cx="1257639" cy="549865"/>
          </a:xfrm>
        </p:grpSpPr>
        <p:sp>
          <p:nvSpPr>
            <p:cNvPr id="349" name="Snip Same Side Corner Rectangle 34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POLR2A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P24928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7482786" y="4602864"/>
            <a:ext cx="715674" cy="246221"/>
            <a:chOff x="7592082" y="5996088"/>
            <a:chExt cx="862158" cy="350482"/>
          </a:xfrm>
        </p:grpSpPr>
        <p:sp>
          <p:nvSpPr>
            <p:cNvPr id="35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3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S1619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54" name="Group 353"/>
          <p:cNvGrpSpPr/>
          <p:nvPr/>
        </p:nvGrpSpPr>
        <p:grpSpPr>
          <a:xfrm>
            <a:off x="7482786" y="4422369"/>
            <a:ext cx="715674" cy="246221"/>
            <a:chOff x="7592082" y="5996088"/>
            <a:chExt cx="862158" cy="350482"/>
          </a:xfrm>
        </p:grpSpPr>
        <p:sp>
          <p:nvSpPr>
            <p:cNvPr id="3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6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S1616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57" name="Straight Arrow Connector 356"/>
          <p:cNvCxnSpPr/>
          <p:nvPr/>
        </p:nvCxnSpPr>
        <p:spPr bwMode="auto">
          <a:xfrm>
            <a:off x="7086600" y="4731487"/>
            <a:ext cx="5093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>
            <a:off x="7086600" y="4546358"/>
            <a:ext cx="5093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67" name="Group 366"/>
          <p:cNvGrpSpPr/>
          <p:nvPr/>
        </p:nvGrpSpPr>
        <p:grpSpPr>
          <a:xfrm>
            <a:off x="7292087" y="2932422"/>
            <a:ext cx="1106841" cy="466427"/>
            <a:chOff x="507046" y="2817700"/>
            <a:chExt cx="1257639" cy="549865"/>
          </a:xfrm>
        </p:grpSpPr>
        <p:sp>
          <p:nvSpPr>
            <p:cNvPr id="368" name="Snip Same Side Corner Rectangle 36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RAR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/RARA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P10276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7487670" y="2695862"/>
            <a:ext cx="715674" cy="246221"/>
            <a:chOff x="7620676" y="5012167"/>
            <a:chExt cx="862158" cy="350482"/>
          </a:xfrm>
        </p:grpSpPr>
        <p:sp>
          <p:nvSpPr>
            <p:cNvPr id="37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73" name="Straight Arrow Connector 372"/>
          <p:cNvCxnSpPr/>
          <p:nvPr/>
        </p:nvCxnSpPr>
        <p:spPr bwMode="auto">
          <a:xfrm>
            <a:off x="7191426" y="2820977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4" name="Group 373"/>
          <p:cNvGrpSpPr/>
          <p:nvPr/>
        </p:nvGrpSpPr>
        <p:grpSpPr>
          <a:xfrm>
            <a:off x="7292081" y="3889187"/>
            <a:ext cx="1106841" cy="466427"/>
            <a:chOff x="507046" y="2817700"/>
            <a:chExt cx="1257639" cy="549865"/>
          </a:xfrm>
        </p:grpSpPr>
        <p:sp>
          <p:nvSpPr>
            <p:cNvPr id="375" name="Snip Same Side Corner Rectangle 37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RAR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/RARG2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P13631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7487664" y="3652627"/>
            <a:ext cx="715674" cy="246221"/>
            <a:chOff x="7620676" y="5012167"/>
            <a:chExt cx="862158" cy="350482"/>
          </a:xfrm>
        </p:grpSpPr>
        <p:sp>
          <p:nvSpPr>
            <p:cNvPr id="37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7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80" name="Straight Arrow Connector 379"/>
          <p:cNvCxnSpPr/>
          <p:nvPr/>
        </p:nvCxnSpPr>
        <p:spPr bwMode="auto">
          <a:xfrm>
            <a:off x="7191420" y="3777742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1" name="Group 380"/>
          <p:cNvGrpSpPr/>
          <p:nvPr/>
        </p:nvGrpSpPr>
        <p:grpSpPr>
          <a:xfrm>
            <a:off x="7479191" y="3457880"/>
            <a:ext cx="715674" cy="246221"/>
            <a:chOff x="7620676" y="5012167"/>
            <a:chExt cx="862158" cy="350482"/>
          </a:xfrm>
        </p:grpSpPr>
        <p:sp>
          <p:nvSpPr>
            <p:cNvPr id="3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8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84" name="Straight Arrow Connector 383"/>
          <p:cNvCxnSpPr/>
          <p:nvPr/>
        </p:nvCxnSpPr>
        <p:spPr bwMode="auto">
          <a:xfrm>
            <a:off x="7182947" y="3582995"/>
            <a:ext cx="3988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0" name="Straight Connector 399"/>
          <p:cNvCxnSpPr/>
          <p:nvPr/>
        </p:nvCxnSpPr>
        <p:spPr bwMode="auto">
          <a:xfrm flipH="1">
            <a:off x="1745904" y="2335067"/>
            <a:ext cx="78563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12" name="Group 411"/>
          <p:cNvGrpSpPr/>
          <p:nvPr/>
        </p:nvGrpSpPr>
        <p:grpSpPr>
          <a:xfrm>
            <a:off x="4025838" y="3685024"/>
            <a:ext cx="1106841" cy="466427"/>
            <a:chOff x="507046" y="2817700"/>
            <a:chExt cx="1257639" cy="549865"/>
          </a:xfrm>
        </p:grpSpPr>
        <p:sp>
          <p:nvSpPr>
            <p:cNvPr id="413" name="Snip Same Side Corner Rectangle 41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Q13285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4221421" y="3435707"/>
            <a:ext cx="715674" cy="246221"/>
            <a:chOff x="7592082" y="6020192"/>
            <a:chExt cx="862158" cy="350482"/>
          </a:xfrm>
        </p:grpSpPr>
        <p:sp>
          <p:nvSpPr>
            <p:cNvPr id="4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1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19" name="Straight Arrow Connector 418"/>
          <p:cNvCxnSpPr/>
          <p:nvPr/>
        </p:nvCxnSpPr>
        <p:spPr bwMode="auto">
          <a:xfrm flipH="1">
            <a:off x="4832998" y="3574366"/>
            <a:ext cx="5421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1" name="Straight Connector 420"/>
          <p:cNvCxnSpPr/>
          <p:nvPr/>
        </p:nvCxnSpPr>
        <p:spPr bwMode="auto">
          <a:xfrm flipV="1">
            <a:off x="7191426" y="2131463"/>
            <a:ext cx="0" cy="1644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3" name="Elbow Connector 422"/>
          <p:cNvCxnSpPr/>
          <p:nvPr/>
        </p:nvCxnSpPr>
        <p:spPr bwMode="auto">
          <a:xfrm rot="16200000" flipH="1">
            <a:off x="5031459" y="2687294"/>
            <a:ext cx="2407306" cy="1702976"/>
          </a:xfrm>
          <a:prstGeom prst="bentConnector3">
            <a:avLst>
              <a:gd name="adj1" fmla="val -486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8" name="Group 217"/>
          <p:cNvGrpSpPr/>
          <p:nvPr/>
        </p:nvGrpSpPr>
        <p:grpSpPr>
          <a:xfrm>
            <a:off x="2713539" y="1167354"/>
            <a:ext cx="1106841" cy="458059"/>
            <a:chOff x="507046" y="3634424"/>
            <a:chExt cx="1257639" cy="540000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3639736"/>
              <a:ext cx="1257639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 H/CCNH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4063704" y="1167354"/>
            <a:ext cx="1106841" cy="458092"/>
            <a:chOff x="507046" y="3634424"/>
            <a:chExt cx="1257639" cy="540039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MAT1/MNAT1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P51948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1" name="Elbow Connector 230"/>
          <p:cNvCxnSpPr/>
          <p:nvPr/>
        </p:nvCxnSpPr>
        <p:spPr bwMode="auto">
          <a:xfrm rot="16200000" flipH="1">
            <a:off x="3149335" y="2162312"/>
            <a:ext cx="1743603" cy="185203"/>
          </a:xfrm>
          <a:prstGeom prst="bentConnector3">
            <a:avLst>
              <a:gd name="adj1" fmla="val 10098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951</TotalTime>
  <Words>123</Words>
  <Application>Microsoft Macintosh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2016-03-15T22:11:47Z</dcterms:modified>
</cp:coreProperties>
</file>