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48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8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P49336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17379" y="3048162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P49336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192867" y="3060590"/>
            <a:ext cx="1269999" cy="458092"/>
            <a:chOff x="406731" y="3634424"/>
            <a:chExt cx="1443026" cy="540039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06731" y="3639736"/>
              <a:ext cx="1443026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D3/CCND3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3309825" y="3272687"/>
            <a:ext cx="714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5" name="Group 84"/>
          <p:cNvGrpSpPr/>
          <p:nvPr/>
        </p:nvGrpSpPr>
        <p:grpSpPr>
          <a:xfrm>
            <a:off x="2192226" y="3614039"/>
            <a:ext cx="1269999" cy="458092"/>
            <a:chOff x="406731" y="3634424"/>
            <a:chExt cx="1443026" cy="540039"/>
          </a:xfrm>
        </p:grpSpPr>
        <p:sp>
          <p:nvSpPr>
            <p:cNvPr id="86" name="Snip Same Side Corner Rectangle 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06731" y="3639736"/>
              <a:ext cx="1443026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 H/CCNH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" name="Elbow Connector 4"/>
          <p:cNvCxnSpPr/>
          <p:nvPr/>
        </p:nvCxnSpPr>
        <p:spPr bwMode="auto">
          <a:xfrm rot="5400000" flipH="1" flipV="1">
            <a:off x="3187933" y="3400375"/>
            <a:ext cx="573985" cy="331483"/>
          </a:xfrm>
          <a:prstGeom prst="bentConnector3">
            <a:avLst>
              <a:gd name="adj1" fmla="val -162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2" name="Group 91"/>
          <p:cNvGrpSpPr/>
          <p:nvPr/>
        </p:nvGrpSpPr>
        <p:grpSpPr>
          <a:xfrm>
            <a:off x="2175929" y="2509222"/>
            <a:ext cx="1269999" cy="458092"/>
            <a:chOff x="406731" y="3634424"/>
            <a:chExt cx="1443026" cy="540039"/>
          </a:xfrm>
        </p:grpSpPr>
        <p:sp>
          <p:nvSpPr>
            <p:cNvPr id="93" name="Snip Same Side Corner Rectangle 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406731" y="3639736"/>
              <a:ext cx="1443026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 C/CCNC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5" name="Elbow Connector 94"/>
          <p:cNvCxnSpPr/>
          <p:nvPr/>
        </p:nvCxnSpPr>
        <p:spPr bwMode="auto">
          <a:xfrm rot="16200000" flipH="1">
            <a:off x="3220133" y="2818370"/>
            <a:ext cx="510867" cy="331483"/>
          </a:xfrm>
          <a:prstGeom prst="bentConnector3">
            <a:avLst>
              <a:gd name="adj1" fmla="val 28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6" name="Group 95"/>
          <p:cNvGrpSpPr/>
          <p:nvPr/>
        </p:nvGrpSpPr>
        <p:grpSpPr>
          <a:xfrm>
            <a:off x="5704177" y="3049509"/>
            <a:ext cx="1106841" cy="458092"/>
            <a:chOff x="507046" y="2817700"/>
            <a:chExt cx="1257639" cy="540039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7046" y="2823012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POLR2A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P24928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3" name="Straight Arrow Connector 12"/>
          <p:cNvCxnSpPr/>
          <p:nvPr/>
        </p:nvCxnSpPr>
        <p:spPr bwMode="auto">
          <a:xfrm>
            <a:off x="5034368" y="3272687"/>
            <a:ext cx="703677" cy="81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4" name="Group 23"/>
          <p:cNvGrpSpPr/>
          <p:nvPr/>
        </p:nvGrpSpPr>
        <p:grpSpPr>
          <a:xfrm>
            <a:off x="5619507" y="3853109"/>
            <a:ext cx="1269999" cy="458092"/>
            <a:chOff x="406731" y="3634424"/>
            <a:chExt cx="1443026" cy="540039"/>
          </a:xfrm>
        </p:grpSpPr>
        <p:sp>
          <p:nvSpPr>
            <p:cNvPr id="25" name="Snip Same Side Corner Rectangle 2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6731" y="3639736"/>
              <a:ext cx="1443026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Notch1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P46531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904454" y="3635479"/>
            <a:ext cx="715674" cy="246221"/>
            <a:chOff x="7630676" y="5329407"/>
            <a:chExt cx="862158" cy="350482"/>
          </a:xfrm>
        </p:grpSpPr>
        <p:sp>
          <p:nvSpPr>
            <p:cNvPr id="2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-S2524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" name="Elbow Connector 3"/>
          <p:cNvCxnSpPr/>
          <p:nvPr/>
        </p:nvCxnSpPr>
        <p:spPr bwMode="auto">
          <a:xfrm>
            <a:off x="5367864" y="3281154"/>
            <a:ext cx="615552" cy="469580"/>
          </a:xfrm>
          <a:prstGeom prst="bentConnector3">
            <a:avLst>
              <a:gd name="adj1" fmla="val 48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808</TotalTime>
  <Words>34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72</cp:revision>
  <dcterms:created xsi:type="dcterms:W3CDTF">2014-02-16T01:31:59Z</dcterms:created>
  <dcterms:modified xsi:type="dcterms:W3CDTF">2016-03-15T22:15:26Z</dcterms:modified>
</cp:coreProperties>
</file>