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79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AFF"/>
    <a:srgbClr val="7298BD"/>
    <a:srgbClr val="00C100"/>
    <a:srgbClr val="B1783F"/>
    <a:srgbClr val="969600"/>
    <a:srgbClr val="AB743D"/>
    <a:srgbClr val="8EB8D8"/>
    <a:srgbClr val="FFF777"/>
    <a:srgbClr val="90B1D0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1" autoAdjust="0"/>
    <p:restoredTop sz="94756" autoAdjust="0"/>
  </p:normalViewPr>
  <p:slideViewPr>
    <p:cSldViewPr snapToGrid="0" snapToObjects="1">
      <p:cViewPr varScale="1">
        <p:scale>
          <a:sx n="140" d="100"/>
          <a:sy n="140" d="100"/>
        </p:scale>
        <p:origin x="-13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5D0B-94E1-42B8-BEA4-DFA1429F7219}" type="datetimeFigureOut">
              <a:rPr lang="en-GB" smtClean="0"/>
              <a:t>16-03-22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ECCF5-D3A0-438F-B927-A81215D4E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4102512" y="3608318"/>
            <a:ext cx="1106841" cy="460785"/>
            <a:chOff x="507046" y="3634424"/>
            <a:chExt cx="1257639" cy="543214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bg1"/>
                  </a:solidFill>
                  <a:latin typeface="Arial" charset="0"/>
                </a:rPr>
                <a:t>PTH2R</a:t>
              </a:r>
            </a:p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P49190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9" name="Elbow Connector 88"/>
          <p:cNvCxnSpPr>
            <a:stCxn id="100" idx="3"/>
            <a:endCxn id="35" idx="1"/>
          </p:cNvCxnSpPr>
          <p:nvPr/>
        </p:nvCxnSpPr>
        <p:spPr bwMode="auto">
          <a:xfrm>
            <a:off x="2609409" y="2490685"/>
            <a:ext cx="1493103" cy="1350279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9" name="Elbow Connector 98"/>
          <p:cNvCxnSpPr>
            <a:stCxn id="35" idx="3"/>
            <a:endCxn id="104" idx="1"/>
          </p:cNvCxnSpPr>
          <p:nvPr/>
        </p:nvCxnSpPr>
        <p:spPr bwMode="auto">
          <a:xfrm flipV="1">
            <a:off x="5209353" y="2064046"/>
            <a:ext cx="1346983" cy="1776918"/>
          </a:xfrm>
          <a:prstGeom prst="bentConnector3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Parathyroid Hormone 2 Receptor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P49190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99893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A5ADCB"/>
                </a:solidFill>
                <a:latin typeface="Arial Narrow"/>
                <a:cs typeface="Arial Narrow"/>
              </a:rPr>
              <a:t>Prepared by Emma Titmuss</a:t>
            </a:r>
          </a:p>
        </p:txBody>
      </p:sp>
      <p:grpSp>
        <p:nvGrpSpPr>
          <p:cNvPr id="94" name="Group 93"/>
          <p:cNvGrpSpPr/>
          <p:nvPr/>
        </p:nvGrpSpPr>
        <p:grpSpPr>
          <a:xfrm>
            <a:off x="1502568" y="1492777"/>
            <a:ext cx="1106841" cy="460785"/>
            <a:chOff x="507046" y="3634424"/>
            <a:chExt cx="1257639" cy="543214"/>
          </a:xfrm>
        </p:grpSpPr>
        <p:sp>
          <p:nvSpPr>
            <p:cNvPr id="95" name="Snip Same Side Corner Rectangle 9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CALM1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P62158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1502568" y="2258039"/>
            <a:ext cx="1106841" cy="460785"/>
            <a:chOff x="507046" y="3634424"/>
            <a:chExt cx="1257639" cy="543214"/>
          </a:xfrm>
        </p:grpSpPr>
        <p:sp>
          <p:nvSpPr>
            <p:cNvPr id="98" name="Snip Same Side Corner Rectangle 9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PTH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P01270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1" name="Elbow Connector 100"/>
          <p:cNvCxnSpPr>
            <a:stCxn id="96" idx="3"/>
            <a:endCxn id="35" idx="1"/>
          </p:cNvCxnSpPr>
          <p:nvPr/>
        </p:nvCxnSpPr>
        <p:spPr bwMode="auto">
          <a:xfrm>
            <a:off x="2609409" y="1725423"/>
            <a:ext cx="1493103" cy="2115541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2" name="Group 101"/>
          <p:cNvGrpSpPr/>
          <p:nvPr/>
        </p:nvGrpSpPr>
        <p:grpSpPr>
          <a:xfrm>
            <a:off x="6556336" y="1831400"/>
            <a:ext cx="1106841" cy="460785"/>
            <a:chOff x="507046" y="3634424"/>
            <a:chExt cx="1257639" cy="543214"/>
          </a:xfrm>
        </p:grpSpPr>
        <p:sp>
          <p:nvSpPr>
            <p:cNvPr id="103" name="Snip Same Side Corner Rectangle 10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HMG20A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Q9NP66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661800" y="1152729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9323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18810</TotalTime>
  <Words>20</Words>
  <Application>Microsoft Macintosh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276</cp:revision>
  <dcterms:created xsi:type="dcterms:W3CDTF">2014-02-16T01:31:59Z</dcterms:created>
  <dcterms:modified xsi:type="dcterms:W3CDTF">2016-03-22T23:54:36Z</dcterms:modified>
</cp:coreProperties>
</file>