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17" autoAdjust="0"/>
  </p:normalViewPr>
  <p:slideViewPr>
    <p:cSldViewPr snapToGrid="0" snapToObjects="1">
      <p:cViewPr>
        <p:scale>
          <a:sx n="150" d="100"/>
          <a:sy n="150" d="100"/>
        </p:scale>
        <p:origin x="-224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Casein Protein-serine Kinase </a:t>
            </a:r>
            <a:r>
              <a:rPr lang="en-US" sz="2600" smtClean="0">
                <a:solidFill>
                  <a:srgbClr val="FFBB07"/>
                </a:solidFill>
                <a:latin typeface="Arial Narrow" charset="0"/>
              </a:rPr>
              <a:t>1 Delta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P48730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3962400" y="2616344"/>
            <a:ext cx="1219199" cy="453586"/>
            <a:chOff x="430707" y="1139280"/>
            <a:chExt cx="1385304" cy="534726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587935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430707" y="1139280"/>
              <a:ext cx="1385304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CK1</a:t>
              </a:r>
              <a:r>
                <a:rPr lang="en-US" sz="105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d</a:t>
              </a: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/CSNK1D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P48730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4214162" y="2364083"/>
            <a:ext cx="715674" cy="246221"/>
            <a:chOff x="7630676" y="5329407"/>
            <a:chExt cx="862158" cy="350482"/>
          </a:xfrm>
        </p:grpSpPr>
        <p:sp>
          <p:nvSpPr>
            <p:cNvPr id="82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3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-S370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713728" y="1270734"/>
            <a:ext cx="1015712" cy="461921"/>
            <a:chOff x="550901" y="1139280"/>
            <a:chExt cx="1154094" cy="544552"/>
          </a:xfrm>
        </p:grpSpPr>
        <p:sp>
          <p:nvSpPr>
            <p:cNvPr id="86" name="Rounded Rectangle 8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Akt1/</a:t>
              </a: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PKB</a:t>
              </a:r>
              <a:r>
                <a:rPr lang="en-US" sz="1100" dirty="0" err="1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  <a:endParaRPr lang="en-US" sz="1100" dirty="0">
                <a:solidFill>
                  <a:schemeClr val="bg1"/>
                </a:solidFill>
                <a:latin typeface="Symbol" charset="2"/>
                <a:cs typeface="Symbol" charset="2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P31749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713728" y="1999968"/>
            <a:ext cx="1015712" cy="461921"/>
            <a:chOff x="550901" y="1139280"/>
            <a:chExt cx="1154094" cy="544552"/>
          </a:xfrm>
        </p:grpSpPr>
        <p:sp>
          <p:nvSpPr>
            <p:cNvPr id="93" name="Rounded Rectangle 9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CLK2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P49760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620568" y="2737670"/>
            <a:ext cx="1199766" cy="445088"/>
            <a:chOff x="445049" y="1139280"/>
            <a:chExt cx="1363223" cy="524707"/>
          </a:xfrm>
        </p:grpSpPr>
        <p:sp>
          <p:nvSpPr>
            <p:cNvPr id="96" name="Rounded Rectangle 9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445049" y="1139280"/>
              <a:ext cx="1363223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PKACA/PRKACA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P17612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620568" y="3466903"/>
            <a:ext cx="1199766" cy="453586"/>
            <a:chOff x="445049" y="1139280"/>
            <a:chExt cx="1363224" cy="534726"/>
          </a:xfrm>
        </p:grpSpPr>
        <p:sp>
          <p:nvSpPr>
            <p:cNvPr id="100" name="Rounded Rectangle 99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445049" y="1139280"/>
              <a:ext cx="1363224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err="1" smtClean="0">
                  <a:solidFill>
                    <a:schemeClr val="bg1"/>
                  </a:solidFill>
                  <a:latin typeface="Arial" charset="0"/>
                </a:rPr>
                <a:t>PKC</a:t>
              </a:r>
              <a:r>
                <a:rPr lang="en-US" sz="1050" dirty="0" err="1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/PRKCA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P17252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" name="Elbow Connector 2"/>
          <p:cNvCxnSpPr>
            <a:stCxn id="91" idx="3"/>
          </p:cNvCxnSpPr>
          <p:nvPr/>
        </p:nvCxnSpPr>
        <p:spPr bwMode="auto">
          <a:xfrm>
            <a:off x="1729440" y="1501695"/>
            <a:ext cx="12700" cy="2189759"/>
          </a:xfrm>
          <a:prstGeom prst="bentConnector4">
            <a:avLst>
              <a:gd name="adj1" fmla="val 1800000"/>
              <a:gd name="adj2" fmla="val 100125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 flipH="1">
            <a:off x="1705316" y="2224493"/>
            <a:ext cx="2504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flipH="1">
            <a:off x="1705316" y="2957377"/>
            <a:ext cx="2504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1955800" y="2480716"/>
            <a:ext cx="2353735" cy="647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03" name="Group 102"/>
          <p:cNvGrpSpPr/>
          <p:nvPr/>
        </p:nvGrpSpPr>
        <p:grpSpPr>
          <a:xfrm>
            <a:off x="5885683" y="1850635"/>
            <a:ext cx="1106841" cy="466427"/>
            <a:chOff x="507046" y="2817700"/>
            <a:chExt cx="1257639" cy="549865"/>
          </a:xfrm>
        </p:grpSpPr>
        <p:sp>
          <p:nvSpPr>
            <p:cNvPr id="104" name="Snip Same Side Corner Rectangle 103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FOXO1A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Q12778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6082769" y="1625854"/>
            <a:ext cx="715674" cy="246221"/>
            <a:chOff x="7630676" y="5329407"/>
            <a:chExt cx="862158" cy="350482"/>
          </a:xfrm>
        </p:grpSpPr>
        <p:sp>
          <p:nvSpPr>
            <p:cNvPr id="107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8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-S325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6086115" y="1450736"/>
            <a:ext cx="715674" cy="246221"/>
            <a:chOff x="7630676" y="5329407"/>
            <a:chExt cx="862158" cy="350482"/>
          </a:xfrm>
        </p:grpSpPr>
        <p:sp>
          <p:nvSpPr>
            <p:cNvPr id="110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1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-S322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4035513" y="4029092"/>
            <a:ext cx="1106841" cy="466427"/>
            <a:chOff x="507046" y="2817700"/>
            <a:chExt cx="1257639" cy="549865"/>
          </a:xfrm>
        </p:grpSpPr>
        <p:sp>
          <p:nvSpPr>
            <p:cNvPr id="113" name="Snip Same Side Corner Rectangle 112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P53/TP53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P04637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4890482" y="1638567"/>
            <a:ext cx="715674" cy="246221"/>
            <a:chOff x="7630676" y="5329407"/>
            <a:chExt cx="862158" cy="350482"/>
          </a:xfrm>
        </p:grpSpPr>
        <p:sp>
          <p:nvSpPr>
            <p:cNvPr id="119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0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-S844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4231096" y="3787377"/>
            <a:ext cx="715674" cy="246221"/>
            <a:chOff x="7620676" y="5012167"/>
            <a:chExt cx="862158" cy="350482"/>
          </a:xfrm>
        </p:grpSpPr>
        <p:sp>
          <p:nvSpPr>
            <p:cNvPr id="12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3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+S20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4231096" y="3617974"/>
            <a:ext cx="715674" cy="246221"/>
            <a:chOff x="7620676" y="5012167"/>
            <a:chExt cx="862158" cy="350482"/>
          </a:xfrm>
        </p:grpSpPr>
        <p:sp>
          <p:nvSpPr>
            <p:cNvPr id="12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6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+T18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4231096" y="3414989"/>
            <a:ext cx="715674" cy="246221"/>
            <a:chOff x="7592082" y="6008140"/>
            <a:chExt cx="862158" cy="350482"/>
          </a:xfrm>
        </p:grpSpPr>
        <p:sp>
          <p:nvSpPr>
            <p:cNvPr id="12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9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4231096" y="3247369"/>
            <a:ext cx="715674" cy="246221"/>
            <a:chOff x="7620676" y="5012167"/>
            <a:chExt cx="862158" cy="350482"/>
          </a:xfrm>
        </p:grpSpPr>
        <p:sp>
          <p:nvSpPr>
            <p:cNvPr id="13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32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5904855" y="2655360"/>
            <a:ext cx="1106841" cy="466427"/>
            <a:chOff x="507046" y="4525112"/>
            <a:chExt cx="1257639" cy="549865"/>
          </a:xfrm>
        </p:grpSpPr>
        <p:sp>
          <p:nvSpPr>
            <p:cNvPr id="134" name="Snip Same Side Corner Rectangle 133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BACE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P56817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6100790" y="2423729"/>
            <a:ext cx="715674" cy="246221"/>
            <a:chOff x="7592082" y="6008140"/>
            <a:chExt cx="862158" cy="350482"/>
          </a:xfrm>
        </p:grpSpPr>
        <p:sp>
          <p:nvSpPr>
            <p:cNvPr id="13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38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S498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4694899" y="1852912"/>
            <a:ext cx="1106841" cy="466427"/>
            <a:chOff x="473789" y="5344549"/>
            <a:chExt cx="1257639" cy="549865"/>
          </a:xfrm>
        </p:grpSpPr>
        <p:sp>
          <p:nvSpPr>
            <p:cNvPr id="141" name="Snip Same Side Corner Rectangle 140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262626"/>
                  </a:solidFill>
                  <a:latin typeface="Arial" charset="0"/>
                </a:rPr>
                <a:t>CDH1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P12830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2129401" y="4887695"/>
            <a:ext cx="1106841" cy="466427"/>
            <a:chOff x="507046" y="2817700"/>
            <a:chExt cx="1257639" cy="549865"/>
          </a:xfrm>
        </p:grpSpPr>
        <p:sp>
          <p:nvSpPr>
            <p:cNvPr id="145" name="Snip Same Side Corner Rectangle 144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CTNNB1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P35222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2324984" y="4653258"/>
            <a:ext cx="715674" cy="246221"/>
            <a:chOff x="7620676" y="5012167"/>
            <a:chExt cx="862158" cy="350482"/>
          </a:xfrm>
        </p:grpSpPr>
        <p:sp>
          <p:nvSpPr>
            <p:cNvPr id="14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9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+S45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2057400" y="4024084"/>
            <a:ext cx="1227665" cy="458059"/>
            <a:chOff x="425236" y="3634424"/>
            <a:chExt cx="1394925" cy="540000"/>
          </a:xfrm>
        </p:grpSpPr>
        <p:sp>
          <p:nvSpPr>
            <p:cNvPr id="151" name="Snip Same Side Corner Rectangle 15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425236" y="3639736"/>
              <a:ext cx="1394925" cy="51476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KIR3DL1/NKAT3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P43629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3" name="Group 152"/>
          <p:cNvGrpSpPr/>
          <p:nvPr/>
        </p:nvGrpSpPr>
        <p:grpSpPr>
          <a:xfrm>
            <a:off x="2324984" y="3795461"/>
            <a:ext cx="715674" cy="246221"/>
            <a:chOff x="7620676" y="5012167"/>
            <a:chExt cx="862158" cy="350482"/>
          </a:xfrm>
        </p:grpSpPr>
        <p:sp>
          <p:nvSpPr>
            <p:cNvPr id="15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55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+S388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6" name="Group 155"/>
          <p:cNvGrpSpPr/>
          <p:nvPr/>
        </p:nvGrpSpPr>
        <p:grpSpPr>
          <a:xfrm>
            <a:off x="2324984" y="3626058"/>
            <a:ext cx="715674" cy="246221"/>
            <a:chOff x="7620676" y="5012167"/>
            <a:chExt cx="862158" cy="350482"/>
          </a:xfrm>
        </p:grpSpPr>
        <p:sp>
          <p:nvSpPr>
            <p:cNvPr id="15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58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+S385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9" name="Group 158"/>
          <p:cNvGrpSpPr/>
          <p:nvPr/>
        </p:nvGrpSpPr>
        <p:grpSpPr>
          <a:xfrm>
            <a:off x="5914422" y="3670341"/>
            <a:ext cx="1106841" cy="466427"/>
            <a:chOff x="473789" y="5344549"/>
            <a:chExt cx="1257639" cy="549865"/>
          </a:xfrm>
        </p:grpSpPr>
        <p:sp>
          <p:nvSpPr>
            <p:cNvPr id="160" name="Snip Same Side Corner Rectangle 159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262626"/>
                  </a:solidFill>
                  <a:latin typeface="Arial" charset="0"/>
                </a:rPr>
                <a:t>MBP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P02686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162" name="Group 161"/>
          <p:cNvGrpSpPr/>
          <p:nvPr/>
        </p:nvGrpSpPr>
        <p:grpSpPr>
          <a:xfrm>
            <a:off x="6108052" y="3437093"/>
            <a:ext cx="715674" cy="246221"/>
            <a:chOff x="7592082" y="6008140"/>
            <a:chExt cx="862158" cy="350482"/>
          </a:xfrm>
        </p:grpSpPr>
        <p:sp>
          <p:nvSpPr>
            <p:cNvPr id="16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4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S244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65" name="Group 164"/>
          <p:cNvGrpSpPr/>
          <p:nvPr/>
        </p:nvGrpSpPr>
        <p:grpSpPr>
          <a:xfrm>
            <a:off x="2129401" y="1914612"/>
            <a:ext cx="1106841" cy="466427"/>
            <a:chOff x="507046" y="4525112"/>
            <a:chExt cx="1257639" cy="549865"/>
          </a:xfrm>
        </p:grpSpPr>
        <p:sp>
          <p:nvSpPr>
            <p:cNvPr id="166" name="Snip Same Side Corner Rectangle 165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MDM2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Q00987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168" name="Group 167"/>
          <p:cNvGrpSpPr/>
          <p:nvPr/>
        </p:nvGrpSpPr>
        <p:grpSpPr>
          <a:xfrm>
            <a:off x="2324984" y="1703391"/>
            <a:ext cx="715674" cy="246221"/>
            <a:chOff x="7620676" y="5012167"/>
            <a:chExt cx="862158" cy="350482"/>
          </a:xfrm>
        </p:grpSpPr>
        <p:sp>
          <p:nvSpPr>
            <p:cNvPr id="169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0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+S246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1" name="Group 170"/>
          <p:cNvGrpSpPr/>
          <p:nvPr/>
        </p:nvGrpSpPr>
        <p:grpSpPr>
          <a:xfrm>
            <a:off x="2324984" y="1533988"/>
            <a:ext cx="715674" cy="246221"/>
            <a:chOff x="7620676" y="5012167"/>
            <a:chExt cx="862158" cy="350482"/>
          </a:xfrm>
        </p:grpSpPr>
        <p:sp>
          <p:nvSpPr>
            <p:cNvPr id="17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3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+S242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4" name="Group 173"/>
          <p:cNvGrpSpPr/>
          <p:nvPr/>
        </p:nvGrpSpPr>
        <p:grpSpPr>
          <a:xfrm>
            <a:off x="2324984" y="1374608"/>
            <a:ext cx="715674" cy="246221"/>
            <a:chOff x="7620676" y="5012167"/>
            <a:chExt cx="862158" cy="350482"/>
          </a:xfrm>
        </p:grpSpPr>
        <p:sp>
          <p:nvSpPr>
            <p:cNvPr id="17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6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+S240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7" name="Group 176"/>
          <p:cNvGrpSpPr/>
          <p:nvPr/>
        </p:nvGrpSpPr>
        <p:grpSpPr>
          <a:xfrm>
            <a:off x="4035513" y="4869342"/>
            <a:ext cx="1106841" cy="466427"/>
            <a:chOff x="507046" y="2817700"/>
            <a:chExt cx="1257639" cy="549865"/>
          </a:xfrm>
        </p:grpSpPr>
        <p:sp>
          <p:nvSpPr>
            <p:cNvPr id="178" name="Snip Same Side Corner Rectangle 177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9" name="TextBox 178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NCoA3/SRC-3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Q9Y6Q9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180" name="Group 179"/>
          <p:cNvGrpSpPr/>
          <p:nvPr/>
        </p:nvGrpSpPr>
        <p:grpSpPr>
          <a:xfrm>
            <a:off x="4231096" y="4634905"/>
            <a:ext cx="715674" cy="246221"/>
            <a:chOff x="7620676" y="5012167"/>
            <a:chExt cx="862158" cy="350482"/>
          </a:xfrm>
        </p:grpSpPr>
        <p:sp>
          <p:nvSpPr>
            <p:cNvPr id="18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82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+S601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3" name="Group 182"/>
          <p:cNvGrpSpPr/>
          <p:nvPr/>
        </p:nvGrpSpPr>
        <p:grpSpPr>
          <a:xfrm>
            <a:off x="7286712" y="5217488"/>
            <a:ext cx="1106841" cy="466427"/>
            <a:chOff x="507046" y="2817700"/>
            <a:chExt cx="1257639" cy="549865"/>
          </a:xfrm>
        </p:grpSpPr>
        <p:sp>
          <p:nvSpPr>
            <p:cNvPr id="184" name="Snip Same Side Corner Rectangle 183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Per2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O15055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186" name="Group 185"/>
          <p:cNvGrpSpPr/>
          <p:nvPr/>
        </p:nvGrpSpPr>
        <p:grpSpPr>
          <a:xfrm>
            <a:off x="7482295" y="4999109"/>
            <a:ext cx="715674" cy="246221"/>
            <a:chOff x="7592082" y="6008140"/>
            <a:chExt cx="862158" cy="350482"/>
          </a:xfrm>
        </p:grpSpPr>
        <p:sp>
          <p:nvSpPr>
            <p:cNvPr id="18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88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T1237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4" name="Straight Arrow Connector 3"/>
          <p:cNvCxnSpPr/>
          <p:nvPr/>
        </p:nvCxnSpPr>
        <p:spPr bwMode="auto">
          <a:xfrm>
            <a:off x="7261444" y="5132014"/>
            <a:ext cx="30965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90" name="Group 189"/>
          <p:cNvGrpSpPr/>
          <p:nvPr/>
        </p:nvGrpSpPr>
        <p:grpSpPr>
          <a:xfrm>
            <a:off x="7482295" y="4829023"/>
            <a:ext cx="715674" cy="246221"/>
            <a:chOff x="7592082" y="6008140"/>
            <a:chExt cx="862158" cy="350482"/>
          </a:xfrm>
        </p:grpSpPr>
        <p:sp>
          <p:nvSpPr>
            <p:cNvPr id="19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92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S1236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193" name="Straight Arrow Connector 192"/>
          <p:cNvCxnSpPr/>
          <p:nvPr/>
        </p:nvCxnSpPr>
        <p:spPr bwMode="auto">
          <a:xfrm>
            <a:off x="7261444" y="4961928"/>
            <a:ext cx="30965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94" name="Group 193"/>
          <p:cNvGrpSpPr/>
          <p:nvPr/>
        </p:nvGrpSpPr>
        <p:grpSpPr>
          <a:xfrm>
            <a:off x="7482295" y="4660660"/>
            <a:ext cx="715674" cy="246221"/>
            <a:chOff x="7592082" y="6008140"/>
            <a:chExt cx="862158" cy="350482"/>
          </a:xfrm>
        </p:grpSpPr>
        <p:sp>
          <p:nvSpPr>
            <p:cNvPr id="19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96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T1004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197" name="Straight Arrow Connector 196"/>
          <p:cNvCxnSpPr/>
          <p:nvPr/>
        </p:nvCxnSpPr>
        <p:spPr bwMode="auto">
          <a:xfrm>
            <a:off x="7261444" y="4793565"/>
            <a:ext cx="30965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98" name="Group 197"/>
          <p:cNvGrpSpPr/>
          <p:nvPr/>
        </p:nvGrpSpPr>
        <p:grpSpPr>
          <a:xfrm>
            <a:off x="7482295" y="4470969"/>
            <a:ext cx="715674" cy="246221"/>
            <a:chOff x="7592082" y="6008140"/>
            <a:chExt cx="862158" cy="350482"/>
          </a:xfrm>
        </p:grpSpPr>
        <p:sp>
          <p:nvSpPr>
            <p:cNvPr id="19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00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S987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01" name="Straight Arrow Connector 200"/>
          <p:cNvCxnSpPr/>
          <p:nvPr/>
        </p:nvCxnSpPr>
        <p:spPr bwMode="auto">
          <a:xfrm>
            <a:off x="7261444" y="4603874"/>
            <a:ext cx="30965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02" name="Group 201"/>
          <p:cNvGrpSpPr/>
          <p:nvPr/>
        </p:nvGrpSpPr>
        <p:grpSpPr>
          <a:xfrm>
            <a:off x="7482295" y="4300883"/>
            <a:ext cx="715674" cy="246221"/>
            <a:chOff x="7592082" y="6008140"/>
            <a:chExt cx="862158" cy="350482"/>
          </a:xfrm>
        </p:grpSpPr>
        <p:sp>
          <p:nvSpPr>
            <p:cNvPr id="20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04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S986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05" name="Straight Arrow Connector 204"/>
          <p:cNvCxnSpPr/>
          <p:nvPr/>
        </p:nvCxnSpPr>
        <p:spPr bwMode="auto">
          <a:xfrm>
            <a:off x="7261444" y="4433788"/>
            <a:ext cx="30965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06" name="Group 205"/>
          <p:cNvGrpSpPr/>
          <p:nvPr/>
        </p:nvGrpSpPr>
        <p:grpSpPr>
          <a:xfrm>
            <a:off x="7482295" y="4132520"/>
            <a:ext cx="715674" cy="246221"/>
            <a:chOff x="7592082" y="6008140"/>
            <a:chExt cx="862158" cy="350482"/>
          </a:xfrm>
        </p:grpSpPr>
        <p:sp>
          <p:nvSpPr>
            <p:cNvPr id="20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08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S977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09" name="Straight Arrow Connector 208"/>
          <p:cNvCxnSpPr/>
          <p:nvPr/>
        </p:nvCxnSpPr>
        <p:spPr bwMode="auto">
          <a:xfrm>
            <a:off x="7261444" y="4265425"/>
            <a:ext cx="30965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10" name="Group 209"/>
          <p:cNvGrpSpPr/>
          <p:nvPr/>
        </p:nvGrpSpPr>
        <p:grpSpPr>
          <a:xfrm>
            <a:off x="7482295" y="3948453"/>
            <a:ext cx="715674" cy="246221"/>
            <a:chOff x="7592082" y="6008140"/>
            <a:chExt cx="862158" cy="350482"/>
          </a:xfrm>
        </p:grpSpPr>
        <p:sp>
          <p:nvSpPr>
            <p:cNvPr id="21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12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S945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13" name="Straight Arrow Connector 212"/>
          <p:cNvCxnSpPr/>
          <p:nvPr/>
        </p:nvCxnSpPr>
        <p:spPr bwMode="auto">
          <a:xfrm>
            <a:off x="7261444" y="4081358"/>
            <a:ext cx="30965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14" name="Group 213"/>
          <p:cNvGrpSpPr/>
          <p:nvPr/>
        </p:nvGrpSpPr>
        <p:grpSpPr>
          <a:xfrm>
            <a:off x="7482295" y="3778367"/>
            <a:ext cx="715674" cy="246221"/>
            <a:chOff x="7592082" y="6008140"/>
            <a:chExt cx="862158" cy="350482"/>
          </a:xfrm>
        </p:grpSpPr>
        <p:sp>
          <p:nvSpPr>
            <p:cNvPr id="21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16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S939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17" name="Straight Arrow Connector 216"/>
          <p:cNvCxnSpPr/>
          <p:nvPr/>
        </p:nvCxnSpPr>
        <p:spPr bwMode="auto">
          <a:xfrm>
            <a:off x="7261444" y="3911272"/>
            <a:ext cx="30965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18" name="Group 217"/>
          <p:cNvGrpSpPr/>
          <p:nvPr/>
        </p:nvGrpSpPr>
        <p:grpSpPr>
          <a:xfrm>
            <a:off x="7482295" y="3610004"/>
            <a:ext cx="715674" cy="246221"/>
            <a:chOff x="7592082" y="6008140"/>
            <a:chExt cx="862158" cy="350482"/>
          </a:xfrm>
        </p:grpSpPr>
        <p:sp>
          <p:nvSpPr>
            <p:cNvPr id="21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20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T864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21" name="Straight Arrow Connector 220"/>
          <p:cNvCxnSpPr/>
          <p:nvPr/>
        </p:nvCxnSpPr>
        <p:spPr bwMode="auto">
          <a:xfrm>
            <a:off x="7261444" y="3742909"/>
            <a:ext cx="30965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22" name="Group 221"/>
          <p:cNvGrpSpPr/>
          <p:nvPr/>
        </p:nvGrpSpPr>
        <p:grpSpPr>
          <a:xfrm>
            <a:off x="7482295" y="3431148"/>
            <a:ext cx="715674" cy="246221"/>
            <a:chOff x="7592082" y="6008140"/>
            <a:chExt cx="862158" cy="350482"/>
          </a:xfrm>
        </p:grpSpPr>
        <p:sp>
          <p:nvSpPr>
            <p:cNvPr id="22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24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S818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25" name="Straight Arrow Connector 224"/>
          <p:cNvCxnSpPr/>
          <p:nvPr/>
        </p:nvCxnSpPr>
        <p:spPr bwMode="auto">
          <a:xfrm>
            <a:off x="7261444" y="3564053"/>
            <a:ext cx="30965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26" name="Group 225"/>
          <p:cNvGrpSpPr/>
          <p:nvPr/>
        </p:nvGrpSpPr>
        <p:grpSpPr>
          <a:xfrm>
            <a:off x="7482295" y="3261062"/>
            <a:ext cx="715674" cy="246221"/>
            <a:chOff x="7592082" y="6008140"/>
            <a:chExt cx="862158" cy="350482"/>
          </a:xfrm>
        </p:grpSpPr>
        <p:sp>
          <p:nvSpPr>
            <p:cNvPr id="22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28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S813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29" name="Straight Arrow Connector 228"/>
          <p:cNvCxnSpPr/>
          <p:nvPr/>
        </p:nvCxnSpPr>
        <p:spPr bwMode="auto">
          <a:xfrm>
            <a:off x="7261444" y="3393967"/>
            <a:ext cx="30965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30" name="Group 229"/>
          <p:cNvGrpSpPr/>
          <p:nvPr/>
        </p:nvGrpSpPr>
        <p:grpSpPr>
          <a:xfrm>
            <a:off x="7482295" y="3092699"/>
            <a:ext cx="715674" cy="246221"/>
            <a:chOff x="7592082" y="6008140"/>
            <a:chExt cx="862158" cy="350482"/>
          </a:xfrm>
        </p:grpSpPr>
        <p:sp>
          <p:nvSpPr>
            <p:cNvPr id="23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32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S810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33" name="Straight Arrow Connector 232"/>
          <p:cNvCxnSpPr/>
          <p:nvPr/>
        </p:nvCxnSpPr>
        <p:spPr bwMode="auto">
          <a:xfrm>
            <a:off x="7261444" y="3225604"/>
            <a:ext cx="30965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34" name="Group 233"/>
          <p:cNvGrpSpPr/>
          <p:nvPr/>
        </p:nvGrpSpPr>
        <p:grpSpPr>
          <a:xfrm>
            <a:off x="7482295" y="2916475"/>
            <a:ext cx="715674" cy="246221"/>
            <a:chOff x="7592082" y="6008140"/>
            <a:chExt cx="862158" cy="350482"/>
          </a:xfrm>
        </p:grpSpPr>
        <p:sp>
          <p:nvSpPr>
            <p:cNvPr id="23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36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S808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37" name="Straight Arrow Connector 236"/>
          <p:cNvCxnSpPr/>
          <p:nvPr/>
        </p:nvCxnSpPr>
        <p:spPr bwMode="auto">
          <a:xfrm>
            <a:off x="7261444" y="3049380"/>
            <a:ext cx="30965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38" name="Group 237"/>
          <p:cNvGrpSpPr/>
          <p:nvPr/>
        </p:nvGrpSpPr>
        <p:grpSpPr>
          <a:xfrm>
            <a:off x="7482295" y="2746389"/>
            <a:ext cx="715674" cy="246221"/>
            <a:chOff x="7592082" y="6008140"/>
            <a:chExt cx="862158" cy="350482"/>
          </a:xfrm>
        </p:grpSpPr>
        <p:sp>
          <p:nvSpPr>
            <p:cNvPr id="23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40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S807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41" name="Straight Arrow Connector 240"/>
          <p:cNvCxnSpPr/>
          <p:nvPr/>
        </p:nvCxnSpPr>
        <p:spPr bwMode="auto">
          <a:xfrm>
            <a:off x="7261444" y="2879294"/>
            <a:ext cx="30965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42" name="Group 241"/>
          <p:cNvGrpSpPr/>
          <p:nvPr/>
        </p:nvGrpSpPr>
        <p:grpSpPr>
          <a:xfrm>
            <a:off x="7482295" y="2578026"/>
            <a:ext cx="715674" cy="246221"/>
            <a:chOff x="7592082" y="6008140"/>
            <a:chExt cx="862158" cy="350482"/>
          </a:xfrm>
        </p:grpSpPr>
        <p:sp>
          <p:nvSpPr>
            <p:cNvPr id="24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44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T781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45" name="Straight Arrow Connector 244"/>
          <p:cNvCxnSpPr/>
          <p:nvPr/>
        </p:nvCxnSpPr>
        <p:spPr bwMode="auto">
          <a:xfrm>
            <a:off x="7261444" y="2710931"/>
            <a:ext cx="30965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46" name="Group 245"/>
          <p:cNvGrpSpPr/>
          <p:nvPr/>
        </p:nvGrpSpPr>
        <p:grpSpPr>
          <a:xfrm>
            <a:off x="7482295" y="2401587"/>
            <a:ext cx="715674" cy="246221"/>
            <a:chOff x="7592082" y="6008140"/>
            <a:chExt cx="862158" cy="350482"/>
          </a:xfrm>
        </p:grpSpPr>
        <p:sp>
          <p:nvSpPr>
            <p:cNvPr id="24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48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S771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49" name="Straight Arrow Connector 248"/>
          <p:cNvCxnSpPr/>
          <p:nvPr/>
        </p:nvCxnSpPr>
        <p:spPr bwMode="auto">
          <a:xfrm>
            <a:off x="7261444" y="2534492"/>
            <a:ext cx="30965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50" name="Group 249"/>
          <p:cNvGrpSpPr/>
          <p:nvPr/>
        </p:nvGrpSpPr>
        <p:grpSpPr>
          <a:xfrm>
            <a:off x="7482295" y="2231501"/>
            <a:ext cx="715674" cy="246221"/>
            <a:chOff x="7592082" y="6008140"/>
            <a:chExt cx="862158" cy="350482"/>
          </a:xfrm>
        </p:grpSpPr>
        <p:sp>
          <p:nvSpPr>
            <p:cNvPr id="25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52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S766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53" name="Straight Arrow Connector 252"/>
          <p:cNvCxnSpPr/>
          <p:nvPr/>
        </p:nvCxnSpPr>
        <p:spPr bwMode="auto">
          <a:xfrm>
            <a:off x="7261444" y="2364406"/>
            <a:ext cx="30965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54" name="Group 253"/>
          <p:cNvGrpSpPr/>
          <p:nvPr/>
        </p:nvGrpSpPr>
        <p:grpSpPr>
          <a:xfrm>
            <a:off x="7482295" y="2063138"/>
            <a:ext cx="715674" cy="246221"/>
            <a:chOff x="7592082" y="6008140"/>
            <a:chExt cx="862158" cy="350482"/>
          </a:xfrm>
        </p:grpSpPr>
        <p:sp>
          <p:nvSpPr>
            <p:cNvPr id="25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56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S700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57" name="Straight Arrow Connector 256"/>
          <p:cNvCxnSpPr/>
          <p:nvPr/>
        </p:nvCxnSpPr>
        <p:spPr bwMode="auto">
          <a:xfrm>
            <a:off x="7261444" y="2196043"/>
            <a:ext cx="30965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58" name="Group 257"/>
          <p:cNvGrpSpPr/>
          <p:nvPr/>
        </p:nvGrpSpPr>
        <p:grpSpPr>
          <a:xfrm>
            <a:off x="7482295" y="1891567"/>
            <a:ext cx="715674" cy="246221"/>
            <a:chOff x="7592082" y="6008140"/>
            <a:chExt cx="862158" cy="350482"/>
          </a:xfrm>
        </p:grpSpPr>
        <p:sp>
          <p:nvSpPr>
            <p:cNvPr id="25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60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S696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61" name="Straight Arrow Connector 260"/>
          <p:cNvCxnSpPr/>
          <p:nvPr/>
        </p:nvCxnSpPr>
        <p:spPr bwMode="auto">
          <a:xfrm>
            <a:off x="7261444" y="2024472"/>
            <a:ext cx="30965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62" name="Group 261"/>
          <p:cNvGrpSpPr/>
          <p:nvPr/>
        </p:nvGrpSpPr>
        <p:grpSpPr>
          <a:xfrm>
            <a:off x="7482295" y="1721481"/>
            <a:ext cx="715674" cy="246221"/>
            <a:chOff x="7592082" y="6008140"/>
            <a:chExt cx="862158" cy="350482"/>
          </a:xfrm>
        </p:grpSpPr>
        <p:sp>
          <p:nvSpPr>
            <p:cNvPr id="26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64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S627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65" name="Straight Arrow Connector 264"/>
          <p:cNvCxnSpPr/>
          <p:nvPr/>
        </p:nvCxnSpPr>
        <p:spPr bwMode="auto">
          <a:xfrm>
            <a:off x="7261444" y="1854386"/>
            <a:ext cx="30965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66" name="Group 265"/>
          <p:cNvGrpSpPr/>
          <p:nvPr/>
        </p:nvGrpSpPr>
        <p:grpSpPr>
          <a:xfrm>
            <a:off x="7482295" y="1553118"/>
            <a:ext cx="715674" cy="246221"/>
            <a:chOff x="7592082" y="6008140"/>
            <a:chExt cx="862158" cy="350482"/>
          </a:xfrm>
        </p:grpSpPr>
        <p:sp>
          <p:nvSpPr>
            <p:cNvPr id="26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68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T625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69" name="Straight Arrow Connector 268"/>
          <p:cNvCxnSpPr/>
          <p:nvPr/>
        </p:nvCxnSpPr>
        <p:spPr bwMode="auto">
          <a:xfrm>
            <a:off x="7261444" y="1686023"/>
            <a:ext cx="30965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70" name="Group 269"/>
          <p:cNvGrpSpPr/>
          <p:nvPr/>
        </p:nvGrpSpPr>
        <p:grpSpPr>
          <a:xfrm>
            <a:off x="7479402" y="1374601"/>
            <a:ext cx="715674" cy="246221"/>
            <a:chOff x="7592082" y="6008140"/>
            <a:chExt cx="862158" cy="350482"/>
          </a:xfrm>
        </p:grpSpPr>
        <p:sp>
          <p:nvSpPr>
            <p:cNvPr id="27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72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S544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73" name="Straight Arrow Connector 272"/>
          <p:cNvCxnSpPr/>
          <p:nvPr/>
        </p:nvCxnSpPr>
        <p:spPr bwMode="auto">
          <a:xfrm>
            <a:off x="7258551" y="1507506"/>
            <a:ext cx="30965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74" name="Group 273"/>
          <p:cNvGrpSpPr/>
          <p:nvPr/>
        </p:nvGrpSpPr>
        <p:grpSpPr>
          <a:xfrm>
            <a:off x="7479402" y="1204515"/>
            <a:ext cx="715674" cy="246221"/>
            <a:chOff x="7592082" y="6008140"/>
            <a:chExt cx="862158" cy="350482"/>
          </a:xfrm>
        </p:grpSpPr>
        <p:sp>
          <p:nvSpPr>
            <p:cNvPr id="27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76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S540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77" name="Straight Arrow Connector 276"/>
          <p:cNvCxnSpPr/>
          <p:nvPr/>
        </p:nvCxnSpPr>
        <p:spPr bwMode="auto">
          <a:xfrm>
            <a:off x="7258551" y="1337420"/>
            <a:ext cx="30965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78" name="Group 277"/>
          <p:cNvGrpSpPr/>
          <p:nvPr/>
        </p:nvGrpSpPr>
        <p:grpSpPr>
          <a:xfrm>
            <a:off x="7479402" y="1036152"/>
            <a:ext cx="715674" cy="246221"/>
            <a:chOff x="7592082" y="6008140"/>
            <a:chExt cx="862158" cy="350482"/>
          </a:xfrm>
        </p:grpSpPr>
        <p:sp>
          <p:nvSpPr>
            <p:cNvPr id="27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80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S533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81" name="Straight Arrow Connector 280"/>
          <p:cNvCxnSpPr/>
          <p:nvPr/>
        </p:nvCxnSpPr>
        <p:spPr bwMode="auto">
          <a:xfrm>
            <a:off x="7258551" y="1169057"/>
            <a:ext cx="30965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82" name="Group 281"/>
          <p:cNvGrpSpPr/>
          <p:nvPr/>
        </p:nvGrpSpPr>
        <p:grpSpPr>
          <a:xfrm>
            <a:off x="7477628" y="851585"/>
            <a:ext cx="715674" cy="246221"/>
            <a:chOff x="7592082" y="6008140"/>
            <a:chExt cx="862158" cy="350482"/>
          </a:xfrm>
        </p:grpSpPr>
        <p:sp>
          <p:nvSpPr>
            <p:cNvPr id="28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84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S527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85" name="Straight Arrow Connector 284"/>
          <p:cNvCxnSpPr/>
          <p:nvPr/>
        </p:nvCxnSpPr>
        <p:spPr bwMode="auto">
          <a:xfrm>
            <a:off x="7256777" y="984490"/>
            <a:ext cx="30965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86" name="Group 285"/>
          <p:cNvGrpSpPr/>
          <p:nvPr/>
        </p:nvGrpSpPr>
        <p:grpSpPr>
          <a:xfrm>
            <a:off x="7477628" y="681499"/>
            <a:ext cx="715674" cy="246221"/>
            <a:chOff x="7592082" y="6008140"/>
            <a:chExt cx="862158" cy="350482"/>
          </a:xfrm>
        </p:grpSpPr>
        <p:sp>
          <p:nvSpPr>
            <p:cNvPr id="28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88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T94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89" name="Straight Arrow Connector 288"/>
          <p:cNvCxnSpPr/>
          <p:nvPr/>
        </p:nvCxnSpPr>
        <p:spPr bwMode="auto">
          <a:xfrm>
            <a:off x="7256777" y="814404"/>
            <a:ext cx="30965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90" name="Group 289"/>
          <p:cNvGrpSpPr/>
          <p:nvPr/>
        </p:nvGrpSpPr>
        <p:grpSpPr>
          <a:xfrm>
            <a:off x="7477628" y="513136"/>
            <a:ext cx="715674" cy="246221"/>
            <a:chOff x="7592082" y="6008140"/>
            <a:chExt cx="862158" cy="350482"/>
          </a:xfrm>
        </p:grpSpPr>
        <p:sp>
          <p:nvSpPr>
            <p:cNvPr id="29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92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S93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93" name="Straight Arrow Connector 292"/>
          <p:cNvCxnSpPr/>
          <p:nvPr/>
        </p:nvCxnSpPr>
        <p:spPr bwMode="auto">
          <a:xfrm>
            <a:off x="7256777" y="646041"/>
            <a:ext cx="30965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>
            <a:off x="7256777" y="637574"/>
            <a:ext cx="4667" cy="44944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94" name="Group 293"/>
          <p:cNvGrpSpPr/>
          <p:nvPr/>
        </p:nvGrpSpPr>
        <p:grpSpPr>
          <a:xfrm>
            <a:off x="2129401" y="3078755"/>
            <a:ext cx="1106841" cy="466427"/>
            <a:chOff x="507046" y="4525112"/>
            <a:chExt cx="1257639" cy="549865"/>
          </a:xfrm>
        </p:grpSpPr>
        <p:sp>
          <p:nvSpPr>
            <p:cNvPr id="295" name="Snip Same Side Corner Rectangle 294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6" name="TextBox 295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PSEN2/PS2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P49810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300" name="Group 299"/>
          <p:cNvGrpSpPr/>
          <p:nvPr/>
        </p:nvGrpSpPr>
        <p:grpSpPr>
          <a:xfrm>
            <a:off x="2324984" y="2850933"/>
            <a:ext cx="715674" cy="246221"/>
            <a:chOff x="7620676" y="5012167"/>
            <a:chExt cx="862158" cy="350482"/>
          </a:xfrm>
        </p:grpSpPr>
        <p:sp>
          <p:nvSpPr>
            <p:cNvPr id="30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02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+S330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03" name="Group 302"/>
          <p:cNvGrpSpPr/>
          <p:nvPr/>
        </p:nvGrpSpPr>
        <p:grpSpPr>
          <a:xfrm>
            <a:off x="2324984" y="2681530"/>
            <a:ext cx="715674" cy="246221"/>
            <a:chOff x="7620676" y="5012167"/>
            <a:chExt cx="862158" cy="350482"/>
          </a:xfrm>
        </p:grpSpPr>
        <p:sp>
          <p:nvSpPr>
            <p:cNvPr id="30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05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+S327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06" name="Group 305"/>
          <p:cNvGrpSpPr/>
          <p:nvPr/>
        </p:nvGrpSpPr>
        <p:grpSpPr>
          <a:xfrm>
            <a:off x="5923756" y="4876397"/>
            <a:ext cx="1106841" cy="466427"/>
            <a:chOff x="473789" y="5344549"/>
            <a:chExt cx="1257639" cy="549865"/>
          </a:xfrm>
        </p:grpSpPr>
        <p:sp>
          <p:nvSpPr>
            <p:cNvPr id="307" name="Snip Same Side Corner Rectangle 306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08" name="TextBox 307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262626"/>
                  </a:solidFill>
                  <a:latin typeface="Arial" charset="0"/>
                </a:rPr>
                <a:t>Tau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P10636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309" name="Group 308"/>
          <p:cNvGrpSpPr/>
          <p:nvPr/>
        </p:nvGrpSpPr>
        <p:grpSpPr>
          <a:xfrm>
            <a:off x="6117386" y="4643149"/>
            <a:ext cx="715674" cy="246221"/>
            <a:chOff x="7592082" y="6008140"/>
            <a:chExt cx="862158" cy="350482"/>
          </a:xfrm>
        </p:grpSpPr>
        <p:sp>
          <p:nvSpPr>
            <p:cNvPr id="31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11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S720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12" name="Group 311"/>
          <p:cNvGrpSpPr/>
          <p:nvPr/>
        </p:nvGrpSpPr>
        <p:grpSpPr>
          <a:xfrm>
            <a:off x="6117386" y="4480999"/>
            <a:ext cx="715674" cy="246221"/>
            <a:chOff x="7592082" y="6008140"/>
            <a:chExt cx="862158" cy="350482"/>
          </a:xfrm>
        </p:grpSpPr>
        <p:sp>
          <p:nvSpPr>
            <p:cNvPr id="31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14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S712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15" name="Group 314"/>
          <p:cNvGrpSpPr/>
          <p:nvPr/>
        </p:nvGrpSpPr>
        <p:grpSpPr>
          <a:xfrm>
            <a:off x="6118701" y="4312636"/>
            <a:ext cx="715674" cy="246221"/>
            <a:chOff x="7592082" y="6008140"/>
            <a:chExt cx="862158" cy="350482"/>
          </a:xfrm>
        </p:grpSpPr>
        <p:sp>
          <p:nvSpPr>
            <p:cNvPr id="31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17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S518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15" name="Elbow Connector 14"/>
          <p:cNvCxnSpPr/>
          <p:nvPr/>
        </p:nvCxnSpPr>
        <p:spPr bwMode="auto">
          <a:xfrm>
            <a:off x="5051304" y="2934006"/>
            <a:ext cx="2210140" cy="404914"/>
          </a:xfrm>
          <a:prstGeom prst="bentConnector3">
            <a:avLst>
              <a:gd name="adj1" fmla="val 36209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8" name="Straight Arrow Connector 317"/>
          <p:cNvCxnSpPr/>
          <p:nvPr/>
        </p:nvCxnSpPr>
        <p:spPr bwMode="auto">
          <a:xfrm flipH="1">
            <a:off x="6736742" y="3564690"/>
            <a:ext cx="51623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9" name="Straight Arrow Connector 318"/>
          <p:cNvCxnSpPr/>
          <p:nvPr/>
        </p:nvCxnSpPr>
        <p:spPr bwMode="auto">
          <a:xfrm flipH="1">
            <a:off x="6736742" y="4438664"/>
            <a:ext cx="51623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0" name="Straight Arrow Connector 319"/>
          <p:cNvCxnSpPr/>
          <p:nvPr/>
        </p:nvCxnSpPr>
        <p:spPr bwMode="auto">
          <a:xfrm flipH="1">
            <a:off x="6737171" y="4607021"/>
            <a:ext cx="51623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1" name="Straight Arrow Connector 320"/>
          <p:cNvCxnSpPr/>
          <p:nvPr/>
        </p:nvCxnSpPr>
        <p:spPr bwMode="auto">
          <a:xfrm flipH="1">
            <a:off x="6737234" y="4795695"/>
            <a:ext cx="51623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" name="Elbow Connector 27"/>
          <p:cNvCxnSpPr/>
          <p:nvPr/>
        </p:nvCxnSpPr>
        <p:spPr bwMode="auto">
          <a:xfrm rot="5400000">
            <a:off x="4757988" y="2993635"/>
            <a:ext cx="609063" cy="477294"/>
          </a:xfrm>
          <a:prstGeom prst="bentConnector3">
            <a:avLst>
              <a:gd name="adj1" fmla="val 101434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2" name="Straight Arrow Connector 321"/>
          <p:cNvCxnSpPr/>
          <p:nvPr/>
        </p:nvCxnSpPr>
        <p:spPr bwMode="auto">
          <a:xfrm flipH="1">
            <a:off x="6736257" y="2537960"/>
            <a:ext cx="51623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" name="Elbow Connector 30"/>
          <p:cNvCxnSpPr/>
          <p:nvPr/>
        </p:nvCxnSpPr>
        <p:spPr bwMode="auto">
          <a:xfrm rot="5400000" flipH="1" flipV="1">
            <a:off x="4834060" y="1839118"/>
            <a:ext cx="1261330" cy="759106"/>
          </a:xfrm>
          <a:prstGeom prst="bentConnector3">
            <a:avLst>
              <a:gd name="adj1" fmla="val 328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" name="Straight Arrow Connector 48"/>
          <p:cNvCxnSpPr/>
          <p:nvPr/>
        </p:nvCxnSpPr>
        <p:spPr bwMode="auto">
          <a:xfrm>
            <a:off x="5835608" y="1569342"/>
            <a:ext cx="3576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3" name="Straight Arrow Connector 322"/>
          <p:cNvCxnSpPr/>
          <p:nvPr/>
        </p:nvCxnSpPr>
        <p:spPr bwMode="auto">
          <a:xfrm>
            <a:off x="5844278" y="1739435"/>
            <a:ext cx="3576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4" name="Straight Arrow Connector 323"/>
          <p:cNvCxnSpPr/>
          <p:nvPr/>
        </p:nvCxnSpPr>
        <p:spPr bwMode="auto">
          <a:xfrm flipH="1">
            <a:off x="5485691" y="1750072"/>
            <a:ext cx="35858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6" name="Elbow Connector 325"/>
          <p:cNvCxnSpPr/>
          <p:nvPr/>
        </p:nvCxnSpPr>
        <p:spPr bwMode="auto">
          <a:xfrm rot="10800000" flipV="1">
            <a:off x="3285067" y="2773132"/>
            <a:ext cx="1766240" cy="409626"/>
          </a:xfrm>
          <a:prstGeom prst="bentConnector3">
            <a:avLst>
              <a:gd name="adj1" fmla="val -8961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1" name="Straight Connector 330"/>
          <p:cNvCxnSpPr/>
          <p:nvPr/>
        </p:nvCxnSpPr>
        <p:spPr bwMode="auto">
          <a:xfrm>
            <a:off x="3285066" y="1519006"/>
            <a:ext cx="0" cy="329187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6" name="Straight Connector 335"/>
          <p:cNvCxnSpPr/>
          <p:nvPr/>
        </p:nvCxnSpPr>
        <p:spPr bwMode="auto">
          <a:xfrm flipH="1">
            <a:off x="5206998" y="3162696"/>
            <a:ext cx="4" cy="16135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3" name="Straight Arrow Connector 342"/>
          <p:cNvCxnSpPr/>
          <p:nvPr/>
        </p:nvCxnSpPr>
        <p:spPr bwMode="auto">
          <a:xfrm flipH="1">
            <a:off x="2937187" y="2809235"/>
            <a:ext cx="35634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6" name="Straight Arrow Connector 345"/>
          <p:cNvCxnSpPr/>
          <p:nvPr/>
        </p:nvCxnSpPr>
        <p:spPr bwMode="auto">
          <a:xfrm flipH="1">
            <a:off x="2937187" y="2990912"/>
            <a:ext cx="35634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7" name="Straight Arrow Connector 346"/>
          <p:cNvCxnSpPr/>
          <p:nvPr/>
        </p:nvCxnSpPr>
        <p:spPr bwMode="auto">
          <a:xfrm flipH="1">
            <a:off x="2928720" y="1517308"/>
            <a:ext cx="35634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8" name="Straight Arrow Connector 347"/>
          <p:cNvCxnSpPr/>
          <p:nvPr/>
        </p:nvCxnSpPr>
        <p:spPr bwMode="auto">
          <a:xfrm flipH="1">
            <a:off x="2928720" y="1667391"/>
            <a:ext cx="35634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9" name="Straight Arrow Connector 348"/>
          <p:cNvCxnSpPr/>
          <p:nvPr/>
        </p:nvCxnSpPr>
        <p:spPr bwMode="auto">
          <a:xfrm flipH="1">
            <a:off x="2928720" y="1827715"/>
            <a:ext cx="35634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0" name="Straight Arrow Connector 349"/>
          <p:cNvCxnSpPr/>
          <p:nvPr/>
        </p:nvCxnSpPr>
        <p:spPr bwMode="auto">
          <a:xfrm flipH="1">
            <a:off x="2928720" y="3749511"/>
            <a:ext cx="35634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1" name="Straight Arrow Connector 350"/>
          <p:cNvCxnSpPr/>
          <p:nvPr/>
        </p:nvCxnSpPr>
        <p:spPr bwMode="auto">
          <a:xfrm flipH="1">
            <a:off x="2928720" y="3919196"/>
            <a:ext cx="35634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2" name="Straight Arrow Connector 351"/>
          <p:cNvCxnSpPr/>
          <p:nvPr/>
        </p:nvCxnSpPr>
        <p:spPr bwMode="auto">
          <a:xfrm flipH="1">
            <a:off x="2937187" y="4793565"/>
            <a:ext cx="35634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3" name="Straight Arrow Connector 352"/>
          <p:cNvCxnSpPr/>
          <p:nvPr/>
        </p:nvCxnSpPr>
        <p:spPr bwMode="auto">
          <a:xfrm flipH="1">
            <a:off x="4850655" y="4775417"/>
            <a:ext cx="35634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4" name="Straight Arrow Connector 353"/>
          <p:cNvCxnSpPr/>
          <p:nvPr/>
        </p:nvCxnSpPr>
        <p:spPr bwMode="auto">
          <a:xfrm flipH="1">
            <a:off x="4842188" y="3911991"/>
            <a:ext cx="35634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5" name="Straight Arrow Connector 354"/>
          <p:cNvCxnSpPr/>
          <p:nvPr/>
        </p:nvCxnSpPr>
        <p:spPr bwMode="auto">
          <a:xfrm flipH="1">
            <a:off x="4842188" y="3742909"/>
            <a:ext cx="35634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6" name="Straight Arrow Connector 355"/>
          <p:cNvCxnSpPr/>
          <p:nvPr/>
        </p:nvCxnSpPr>
        <p:spPr bwMode="auto">
          <a:xfrm flipH="1">
            <a:off x="4842188" y="3377424"/>
            <a:ext cx="35634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858</TotalTime>
  <Words>127</Words>
  <Application>Microsoft Macintosh PowerPoint</Application>
  <PresentationFormat>On-screen Show (4:3)</PresentationFormat>
  <Paragraphs>85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88</cp:revision>
  <dcterms:created xsi:type="dcterms:W3CDTF">2014-02-16T01:31:59Z</dcterms:created>
  <dcterms:modified xsi:type="dcterms:W3CDTF">2016-03-16T04:47:28Z</dcterms:modified>
</cp:coreProperties>
</file>