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5179" autoAdjust="0"/>
  </p:normalViewPr>
  <p:slideViewPr>
    <p:cSldViewPr snapToGrid="0" snapToObjects="1">
      <p:cViewPr>
        <p:scale>
          <a:sx n="125" d="100"/>
          <a:sy n="125" d="100"/>
        </p:scale>
        <p:origin x="-1432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07933" y="12482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Leptin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 Receptor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P48357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945893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Veronique LeBlanc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4255488" y="2885254"/>
            <a:ext cx="1106841" cy="466427"/>
            <a:chOff x="507046" y="3634424"/>
            <a:chExt cx="1257639" cy="549865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LEPR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P48357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4451071" y="2664915"/>
            <a:ext cx="715674" cy="246221"/>
            <a:chOff x="7620676" y="5024219"/>
            <a:chExt cx="862158" cy="350482"/>
          </a:xfrm>
        </p:grpSpPr>
        <p:sp>
          <p:nvSpPr>
            <p:cNvPr id="8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2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+Y1141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2579500" y="1906375"/>
            <a:ext cx="1106841" cy="466427"/>
            <a:chOff x="507046" y="3634424"/>
            <a:chExt cx="1257639" cy="549865"/>
          </a:xfrm>
        </p:grpSpPr>
        <p:sp>
          <p:nvSpPr>
            <p:cNvPr id="85" name="Snip Same Side Corner Rectangle 8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LEP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P41159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1" name="Elbow Connector 90"/>
          <p:cNvCxnSpPr>
            <a:stCxn id="86" idx="3"/>
          </p:cNvCxnSpPr>
          <p:nvPr/>
        </p:nvCxnSpPr>
        <p:spPr bwMode="auto">
          <a:xfrm>
            <a:off x="3686341" y="2141842"/>
            <a:ext cx="293072" cy="819878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2" name="Group 91"/>
          <p:cNvGrpSpPr/>
          <p:nvPr/>
        </p:nvGrpSpPr>
        <p:grpSpPr>
          <a:xfrm>
            <a:off x="5815541" y="1141782"/>
            <a:ext cx="1015712" cy="461921"/>
            <a:chOff x="537046" y="349955"/>
            <a:chExt cx="1154094" cy="544552"/>
          </a:xfrm>
        </p:grpSpPr>
        <p:sp>
          <p:nvSpPr>
            <p:cNvPr id="93" name="Rounded Rectangle 9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JAK2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O60674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95" name="Elbow Connector 94"/>
          <p:cNvCxnSpPr/>
          <p:nvPr/>
        </p:nvCxnSpPr>
        <p:spPr bwMode="auto">
          <a:xfrm flipV="1">
            <a:off x="5292627" y="1381252"/>
            <a:ext cx="540000" cy="1620000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6" name="Group 95"/>
          <p:cNvGrpSpPr/>
          <p:nvPr/>
        </p:nvGrpSpPr>
        <p:grpSpPr>
          <a:xfrm>
            <a:off x="5815541" y="1855748"/>
            <a:ext cx="1015712" cy="461921"/>
            <a:chOff x="537046" y="349955"/>
            <a:chExt cx="1154094" cy="544552"/>
          </a:xfrm>
        </p:grpSpPr>
        <p:sp>
          <p:nvSpPr>
            <p:cNvPr id="97" name="Rounded Rectangle 96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JAK3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P52333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00" name="Elbow Connector 99"/>
          <p:cNvCxnSpPr/>
          <p:nvPr/>
        </p:nvCxnSpPr>
        <p:spPr bwMode="auto">
          <a:xfrm flipV="1">
            <a:off x="5562627" y="2058107"/>
            <a:ext cx="254768" cy="22165"/>
          </a:xfrm>
          <a:prstGeom prst="bentConnector3">
            <a:avLst>
              <a:gd name="adj1" fmla="val 151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7" name="Group 106"/>
          <p:cNvGrpSpPr/>
          <p:nvPr/>
        </p:nvGrpSpPr>
        <p:grpSpPr>
          <a:xfrm>
            <a:off x="5770233" y="2649519"/>
            <a:ext cx="1106841" cy="466427"/>
            <a:chOff x="507046" y="2817700"/>
            <a:chExt cx="1257639" cy="549865"/>
          </a:xfrm>
        </p:grpSpPr>
        <p:sp>
          <p:nvSpPr>
            <p:cNvPr id="108" name="Snip Same Side Corner Rectangle 107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P40763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cxnSp>
        <p:nvCxnSpPr>
          <p:cNvPr id="110" name="Elbow Connector 109"/>
          <p:cNvCxnSpPr/>
          <p:nvPr/>
        </p:nvCxnSpPr>
        <p:spPr bwMode="auto">
          <a:xfrm flipV="1">
            <a:off x="5586327" y="2845573"/>
            <a:ext cx="254768" cy="22165"/>
          </a:xfrm>
          <a:prstGeom prst="bentConnector3">
            <a:avLst>
              <a:gd name="adj1" fmla="val 151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1" name="Group 110"/>
          <p:cNvGrpSpPr/>
          <p:nvPr/>
        </p:nvGrpSpPr>
        <p:grpSpPr>
          <a:xfrm>
            <a:off x="2585731" y="3724365"/>
            <a:ext cx="1106841" cy="466427"/>
            <a:chOff x="507046" y="3634424"/>
            <a:chExt cx="1257639" cy="549865"/>
          </a:xfrm>
        </p:grpSpPr>
        <p:sp>
          <p:nvSpPr>
            <p:cNvPr id="112" name="Snip Same Side Corner Rectangle 11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LEPROT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O15243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4" name="Elbow Connector 113"/>
          <p:cNvCxnSpPr/>
          <p:nvPr/>
        </p:nvCxnSpPr>
        <p:spPr bwMode="auto">
          <a:xfrm flipV="1">
            <a:off x="3649998" y="3210748"/>
            <a:ext cx="679149" cy="648000"/>
          </a:xfrm>
          <a:prstGeom prst="bentConnector3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5" name="Group 114"/>
          <p:cNvGrpSpPr/>
          <p:nvPr/>
        </p:nvGrpSpPr>
        <p:grpSpPr>
          <a:xfrm>
            <a:off x="2585731" y="4417896"/>
            <a:ext cx="1106841" cy="466427"/>
            <a:chOff x="507046" y="3634424"/>
            <a:chExt cx="1257639" cy="549865"/>
          </a:xfrm>
        </p:grpSpPr>
        <p:sp>
          <p:nvSpPr>
            <p:cNvPr id="116" name="Snip Same Side Corner Rectangle 11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UBC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P0CG48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8" name="Elbow Connector 117"/>
          <p:cNvCxnSpPr/>
          <p:nvPr/>
        </p:nvCxnSpPr>
        <p:spPr bwMode="auto">
          <a:xfrm rot="5400000" flipH="1" flipV="1">
            <a:off x="3441017" y="4031149"/>
            <a:ext cx="757536" cy="339574"/>
          </a:xfrm>
          <a:prstGeom prst="bentConnector3">
            <a:avLst>
              <a:gd name="adj1" fmla="val 1382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9" name="Group 118"/>
          <p:cNvGrpSpPr/>
          <p:nvPr/>
        </p:nvGrpSpPr>
        <p:grpSpPr>
          <a:xfrm>
            <a:off x="2585731" y="2957214"/>
            <a:ext cx="1106841" cy="466427"/>
            <a:chOff x="507046" y="3634424"/>
            <a:chExt cx="1257639" cy="549865"/>
          </a:xfrm>
        </p:grpSpPr>
        <p:sp>
          <p:nvSpPr>
            <p:cNvPr id="120" name="Snip Same Side Corner Rectangle 11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RNF41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Q9H4P4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7" name="Elbow Connector 126"/>
          <p:cNvCxnSpPr/>
          <p:nvPr/>
        </p:nvCxnSpPr>
        <p:spPr bwMode="auto">
          <a:xfrm rot="10800000" flipV="1">
            <a:off x="3627121" y="3107577"/>
            <a:ext cx="706537" cy="2983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 w="med" len="med"/>
            <a:tailEnd type="arrow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8" name="Group 127"/>
          <p:cNvGrpSpPr/>
          <p:nvPr/>
        </p:nvGrpSpPr>
        <p:grpSpPr>
          <a:xfrm>
            <a:off x="5774008" y="3627001"/>
            <a:ext cx="1106841" cy="464212"/>
            <a:chOff x="3740102" y="2066168"/>
            <a:chExt cx="1257639" cy="547253"/>
          </a:xfrm>
        </p:grpSpPr>
        <p:sp>
          <p:nvSpPr>
            <p:cNvPr id="129" name="Rounded Rectangle 128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PTPN11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5759153" y="4349013"/>
            <a:ext cx="1106841" cy="466427"/>
            <a:chOff x="507046" y="3634424"/>
            <a:chExt cx="1257639" cy="549865"/>
          </a:xfrm>
        </p:grpSpPr>
        <p:sp>
          <p:nvSpPr>
            <p:cNvPr id="132" name="Snip Same Side Corner Rectangle 13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SOCS3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O14543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4" name="Elbow Connector 133"/>
          <p:cNvCxnSpPr/>
          <p:nvPr/>
        </p:nvCxnSpPr>
        <p:spPr bwMode="auto">
          <a:xfrm rot="16200000" flipH="1">
            <a:off x="5288266" y="3266156"/>
            <a:ext cx="828000" cy="288000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5" name="Elbow Connector 134"/>
          <p:cNvCxnSpPr/>
          <p:nvPr/>
        </p:nvCxnSpPr>
        <p:spPr bwMode="auto">
          <a:xfrm rot="16200000" flipH="1">
            <a:off x="5374481" y="3987461"/>
            <a:ext cx="648000" cy="288000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6" name="Elbow Connector 135"/>
          <p:cNvCxnSpPr/>
          <p:nvPr/>
        </p:nvCxnSpPr>
        <p:spPr bwMode="auto">
          <a:xfrm rot="10800000">
            <a:off x="5266328" y="3087204"/>
            <a:ext cx="540000" cy="1476000"/>
          </a:xfrm>
          <a:prstGeom prst="bentConnector3">
            <a:avLst>
              <a:gd name="adj1" fmla="val 67825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7" name="Elbow Connector 136"/>
          <p:cNvCxnSpPr/>
          <p:nvPr/>
        </p:nvCxnSpPr>
        <p:spPr bwMode="auto">
          <a:xfrm rot="10800000">
            <a:off x="5420283" y="3898265"/>
            <a:ext cx="443109" cy="12700"/>
          </a:xfrm>
          <a:prstGeom prst="bentConnector3">
            <a:avLst>
              <a:gd name="adj1" fmla="val 96160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785411" y="1574167"/>
            <a:ext cx="900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58" name="Elbow Connector 57"/>
          <p:cNvCxnSpPr/>
          <p:nvPr/>
        </p:nvCxnSpPr>
        <p:spPr bwMode="auto">
          <a:xfrm>
            <a:off x="3979413" y="2980932"/>
            <a:ext cx="360966" cy="1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914</TotalTime>
  <Words>32</Words>
  <Application>Microsoft Macintosh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89</cp:revision>
  <dcterms:created xsi:type="dcterms:W3CDTF">2014-02-16T01:31:59Z</dcterms:created>
  <dcterms:modified xsi:type="dcterms:W3CDTF">2016-03-23T03:35:14Z</dcterms:modified>
</cp:coreProperties>
</file>