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1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504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Steven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131"/>
          <p:cNvGrpSpPr/>
          <p:nvPr/>
        </p:nvGrpSpPr>
        <p:grpSpPr>
          <a:xfrm>
            <a:off x="3977299" y="1951512"/>
            <a:ext cx="1207217" cy="453586"/>
            <a:chOff x="438443" y="1139280"/>
            <a:chExt cx="1371690" cy="534725"/>
          </a:xfrm>
        </p:grpSpPr>
        <p:sp>
          <p:nvSpPr>
            <p:cNvPr id="133" name="Rounded Rectangle 13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38443" y="1139280"/>
              <a:ext cx="1371690" cy="534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MKK3/MAP2K3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P46734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60" y="104506"/>
            <a:ext cx="471581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Dual Specificity Mitogen-activated Kinase Kinase 3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P46734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3" name="Elbow Connector 2"/>
          <p:cNvCxnSpPr/>
          <p:nvPr/>
        </p:nvCxnSpPr>
        <p:spPr bwMode="auto">
          <a:xfrm rot="5400000">
            <a:off x="4867358" y="2508941"/>
            <a:ext cx="610728" cy="203856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059393" y="2316355"/>
            <a:ext cx="21961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" name="Elbow Connector 95"/>
          <p:cNvCxnSpPr/>
          <p:nvPr/>
        </p:nvCxnSpPr>
        <p:spPr bwMode="auto">
          <a:xfrm rot="16200000" flipH="1">
            <a:off x="3374641" y="2838210"/>
            <a:ext cx="1267438" cy="219476"/>
          </a:xfrm>
          <a:prstGeom prst="bentConnector3">
            <a:avLst>
              <a:gd name="adj1" fmla="val 101304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" name="Straight Connector 96"/>
          <p:cNvCxnSpPr/>
          <p:nvPr/>
        </p:nvCxnSpPr>
        <p:spPr bwMode="auto">
          <a:xfrm flipH="1">
            <a:off x="3898622" y="2322728"/>
            <a:ext cx="2239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2" name="Group 101"/>
          <p:cNvGrpSpPr/>
          <p:nvPr/>
        </p:nvGrpSpPr>
        <p:grpSpPr>
          <a:xfrm>
            <a:off x="4039927" y="3361589"/>
            <a:ext cx="1106841" cy="466427"/>
            <a:chOff x="507046" y="3634424"/>
            <a:chExt cx="1257639" cy="549865"/>
          </a:xfrm>
        </p:grpSpPr>
        <p:sp>
          <p:nvSpPr>
            <p:cNvPr id="103" name="Snip Same Side Corner Rectangle 1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ARRB1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P49407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050456" y="2693672"/>
            <a:ext cx="1132098" cy="445122"/>
            <a:chOff x="499466" y="1139280"/>
            <a:chExt cx="1286337" cy="524748"/>
          </a:xfrm>
        </p:grpSpPr>
        <p:sp>
          <p:nvSpPr>
            <p:cNvPr id="113" name="Rounded Rectangle 11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499466" y="1139280"/>
              <a:ext cx="1286337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DYRK1B/MIRK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Q9Y463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4219368" y="1714321"/>
            <a:ext cx="715674" cy="246221"/>
            <a:chOff x="7630676" y="5324587"/>
            <a:chExt cx="862158" cy="350482"/>
          </a:xfrm>
        </p:grpSpPr>
        <p:sp>
          <p:nvSpPr>
            <p:cNvPr id="8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-Y230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220713" y="1541709"/>
            <a:ext cx="715674" cy="246220"/>
            <a:chOff x="7620676" y="5019399"/>
            <a:chExt cx="862158" cy="350482"/>
          </a:xfrm>
        </p:grpSpPr>
        <p:sp>
          <p:nvSpPr>
            <p:cNvPr id="8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+T222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219229" y="1377959"/>
            <a:ext cx="715674" cy="246220"/>
            <a:chOff x="7620676" y="5019399"/>
            <a:chExt cx="862158" cy="350482"/>
          </a:xfrm>
        </p:grpSpPr>
        <p:sp>
          <p:nvSpPr>
            <p:cNvPr id="9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+S218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2262312" y="1277140"/>
            <a:ext cx="1215007" cy="453586"/>
            <a:chOff x="430912" y="1139280"/>
            <a:chExt cx="1380542" cy="534726"/>
          </a:xfrm>
        </p:grpSpPr>
        <p:sp>
          <p:nvSpPr>
            <p:cNvPr id="101" name="Rounded Rectangle 10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30912" y="1139280"/>
              <a:ext cx="1380542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ASK1/MAP3K5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Q99683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62312" y="1869142"/>
            <a:ext cx="1215007" cy="453586"/>
            <a:chOff x="437885" y="1139280"/>
            <a:chExt cx="1380541" cy="534726"/>
          </a:xfrm>
        </p:grpSpPr>
        <p:sp>
          <p:nvSpPr>
            <p:cNvPr id="107" name="Rounded Rectangle 10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437885" y="1139280"/>
              <a:ext cx="1380541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COT/MAP3K8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P41279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2272472" y="2455898"/>
            <a:ext cx="1204847" cy="453586"/>
            <a:chOff x="442457" y="1139280"/>
            <a:chExt cx="1368997" cy="534726"/>
          </a:xfrm>
        </p:grpSpPr>
        <p:sp>
          <p:nvSpPr>
            <p:cNvPr id="116" name="Rounded Rectangle 11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42457" y="1139280"/>
              <a:ext cx="136899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MLK3/MAP3K11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Q16584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272353" y="3805034"/>
            <a:ext cx="1204847" cy="453586"/>
            <a:chOff x="442457" y="1139280"/>
            <a:chExt cx="1368997" cy="534726"/>
          </a:xfrm>
        </p:grpSpPr>
        <p:sp>
          <p:nvSpPr>
            <p:cNvPr id="119" name="Rounded Rectangle 118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442457" y="1139280"/>
              <a:ext cx="136899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TAOK2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Q9UL54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2" name="Straight Connector 121"/>
          <p:cNvCxnSpPr/>
          <p:nvPr/>
        </p:nvCxnSpPr>
        <p:spPr bwMode="auto">
          <a:xfrm>
            <a:off x="3366993" y="2038093"/>
            <a:ext cx="2380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3" name="Straight Connector 122"/>
          <p:cNvCxnSpPr/>
          <p:nvPr/>
        </p:nvCxnSpPr>
        <p:spPr bwMode="auto">
          <a:xfrm>
            <a:off x="3356833" y="2734300"/>
            <a:ext cx="2380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/>
          <p:nvPr/>
        </p:nvCxnSpPr>
        <p:spPr bwMode="auto">
          <a:xfrm>
            <a:off x="3366993" y="1509142"/>
            <a:ext cx="2380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5" name="Straight Connector 124"/>
          <p:cNvCxnSpPr/>
          <p:nvPr/>
        </p:nvCxnSpPr>
        <p:spPr bwMode="auto">
          <a:xfrm>
            <a:off x="3344897" y="3290543"/>
            <a:ext cx="2380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>
            <a:off x="3594877" y="1509142"/>
            <a:ext cx="0" cy="179156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>
            <a:off x="3594877" y="1505662"/>
            <a:ext cx="73167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6" name="Straight Connector 125"/>
          <p:cNvCxnSpPr/>
          <p:nvPr/>
        </p:nvCxnSpPr>
        <p:spPr bwMode="auto">
          <a:xfrm>
            <a:off x="3366993" y="2632700"/>
            <a:ext cx="3599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/>
          <p:nvPr/>
        </p:nvCxnSpPr>
        <p:spPr bwMode="auto">
          <a:xfrm>
            <a:off x="3366993" y="3188943"/>
            <a:ext cx="3599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8" name="Straight Connector 127"/>
          <p:cNvCxnSpPr/>
          <p:nvPr/>
        </p:nvCxnSpPr>
        <p:spPr bwMode="auto">
          <a:xfrm>
            <a:off x="3712435" y="1634339"/>
            <a:ext cx="0" cy="15647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77933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3726957" y="1647902"/>
            <a:ext cx="60601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7933C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Elbow Connector 23"/>
          <p:cNvCxnSpPr/>
          <p:nvPr/>
        </p:nvCxnSpPr>
        <p:spPr bwMode="auto">
          <a:xfrm rot="5400000" flipH="1" flipV="1">
            <a:off x="2692141" y="2881297"/>
            <a:ext cx="1799591" cy="426874"/>
          </a:xfrm>
          <a:prstGeom prst="bentConnector3">
            <a:avLst>
              <a:gd name="adj1" fmla="val -81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3805371" y="2194938"/>
            <a:ext cx="303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Elbow Connector 6"/>
          <p:cNvCxnSpPr/>
          <p:nvPr/>
        </p:nvCxnSpPr>
        <p:spPr bwMode="auto">
          <a:xfrm rot="16200000" flipV="1">
            <a:off x="4767226" y="1578921"/>
            <a:ext cx="564559" cy="418044"/>
          </a:xfrm>
          <a:prstGeom prst="bentConnector3">
            <a:avLst>
              <a:gd name="adj1" fmla="val 102189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5090029" y="2070222"/>
            <a:ext cx="1889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1" name="Group 120"/>
          <p:cNvGrpSpPr/>
          <p:nvPr/>
        </p:nvGrpSpPr>
        <p:grpSpPr>
          <a:xfrm>
            <a:off x="5621077" y="2366339"/>
            <a:ext cx="1106408" cy="862969"/>
            <a:chOff x="6036072" y="1833329"/>
            <a:chExt cx="1106408" cy="862969"/>
          </a:xfrm>
        </p:grpSpPr>
        <p:grpSp>
          <p:nvGrpSpPr>
            <p:cNvPr id="130" name="Group 129"/>
            <p:cNvGrpSpPr/>
            <p:nvPr/>
          </p:nvGrpSpPr>
          <p:grpSpPr>
            <a:xfrm>
              <a:off x="6036072" y="2242712"/>
              <a:ext cx="1106408" cy="453586"/>
              <a:chOff x="493181" y="1139280"/>
              <a:chExt cx="1257147" cy="534726"/>
            </a:xfrm>
          </p:grpSpPr>
          <p:sp>
            <p:nvSpPr>
              <p:cNvPr id="141" name="Rounded Rectangle 140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493181" y="1139280"/>
                <a:ext cx="1257147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p38</a:t>
                </a:r>
                <a:r>
                  <a:rPr lang="en-US" sz="110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b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/MAPK11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Q15759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6231439" y="2006049"/>
              <a:ext cx="715674" cy="246220"/>
              <a:chOff x="7620676" y="5019399"/>
              <a:chExt cx="862158" cy="350482"/>
            </a:xfrm>
          </p:grpSpPr>
          <p:sp>
            <p:nvSpPr>
              <p:cNvPr id="13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+Y182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6231439" y="1833329"/>
              <a:ext cx="715674" cy="246220"/>
              <a:chOff x="7620676" y="5019399"/>
              <a:chExt cx="862158" cy="350482"/>
            </a:xfrm>
          </p:grpSpPr>
          <p:sp>
            <p:nvSpPr>
              <p:cNvPr id="13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3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+T180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5621077" y="3370446"/>
            <a:ext cx="1106408" cy="862969"/>
            <a:chOff x="6036072" y="1833329"/>
            <a:chExt cx="1106408" cy="862969"/>
          </a:xfrm>
        </p:grpSpPr>
        <p:grpSp>
          <p:nvGrpSpPr>
            <p:cNvPr id="145" name="Group 144"/>
            <p:cNvGrpSpPr/>
            <p:nvPr/>
          </p:nvGrpSpPr>
          <p:grpSpPr>
            <a:xfrm>
              <a:off x="6036072" y="2242712"/>
              <a:ext cx="1106408" cy="453586"/>
              <a:chOff x="493181" y="1139280"/>
              <a:chExt cx="1257147" cy="534726"/>
            </a:xfrm>
          </p:grpSpPr>
          <p:sp>
            <p:nvSpPr>
              <p:cNvPr id="152" name="Rounded Rectangle 15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93181" y="1139280"/>
                <a:ext cx="1257147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p38</a:t>
                </a:r>
                <a:r>
                  <a:rPr lang="en-US" sz="110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g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/MAPK12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P53778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231439" y="2006049"/>
              <a:ext cx="715674" cy="246220"/>
              <a:chOff x="7620676" y="5019399"/>
              <a:chExt cx="862158" cy="350482"/>
            </a:xfrm>
          </p:grpSpPr>
          <p:sp>
            <p:nvSpPr>
              <p:cNvPr id="15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+Y185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>
              <a:off x="6231439" y="1833329"/>
              <a:ext cx="715674" cy="246220"/>
              <a:chOff x="7620676" y="5019399"/>
              <a:chExt cx="862158" cy="350482"/>
            </a:xfrm>
          </p:grpSpPr>
          <p:sp>
            <p:nvSpPr>
              <p:cNvPr id="14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+T183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54" name="Group 153"/>
          <p:cNvGrpSpPr/>
          <p:nvPr/>
        </p:nvGrpSpPr>
        <p:grpSpPr>
          <a:xfrm>
            <a:off x="5618688" y="4374553"/>
            <a:ext cx="1106408" cy="862969"/>
            <a:chOff x="6036072" y="1833329"/>
            <a:chExt cx="1106408" cy="862969"/>
          </a:xfrm>
        </p:grpSpPr>
        <p:grpSp>
          <p:nvGrpSpPr>
            <p:cNvPr id="155" name="Group 154"/>
            <p:cNvGrpSpPr/>
            <p:nvPr/>
          </p:nvGrpSpPr>
          <p:grpSpPr>
            <a:xfrm>
              <a:off x="6036072" y="2242712"/>
              <a:ext cx="1106408" cy="453586"/>
              <a:chOff x="493181" y="1139280"/>
              <a:chExt cx="1257147" cy="534726"/>
            </a:xfrm>
          </p:grpSpPr>
          <p:sp>
            <p:nvSpPr>
              <p:cNvPr id="162" name="Rounded Rectangle 16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93181" y="1139280"/>
                <a:ext cx="1257147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p38</a:t>
                </a:r>
                <a:r>
                  <a:rPr lang="en-US" sz="110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d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/MAPK13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O15264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231439" y="2006049"/>
              <a:ext cx="715674" cy="246220"/>
              <a:chOff x="7620676" y="5019399"/>
              <a:chExt cx="862158" cy="350482"/>
            </a:xfrm>
          </p:grpSpPr>
          <p:sp>
            <p:nvSpPr>
              <p:cNvPr id="16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+Y182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6231439" y="1833329"/>
              <a:ext cx="715674" cy="246220"/>
              <a:chOff x="7620676" y="5019399"/>
              <a:chExt cx="862158" cy="350482"/>
            </a:xfrm>
          </p:grpSpPr>
          <p:sp>
            <p:nvSpPr>
              <p:cNvPr id="15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+T180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4" name="Group 163"/>
          <p:cNvGrpSpPr/>
          <p:nvPr/>
        </p:nvGrpSpPr>
        <p:grpSpPr>
          <a:xfrm>
            <a:off x="5627978" y="1362232"/>
            <a:ext cx="1106408" cy="862969"/>
            <a:chOff x="6036072" y="1833329"/>
            <a:chExt cx="1106408" cy="862969"/>
          </a:xfrm>
        </p:grpSpPr>
        <p:grpSp>
          <p:nvGrpSpPr>
            <p:cNvPr id="165" name="Group 164"/>
            <p:cNvGrpSpPr/>
            <p:nvPr/>
          </p:nvGrpSpPr>
          <p:grpSpPr>
            <a:xfrm>
              <a:off x="6036072" y="2242712"/>
              <a:ext cx="1106408" cy="453586"/>
              <a:chOff x="493181" y="1139280"/>
              <a:chExt cx="1257147" cy="534726"/>
            </a:xfrm>
          </p:grpSpPr>
          <p:sp>
            <p:nvSpPr>
              <p:cNvPr id="172" name="Rounded Rectangle 17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93181" y="1139280"/>
                <a:ext cx="1257147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p38</a:t>
                </a:r>
                <a:r>
                  <a:rPr lang="en-US" sz="110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a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/MAPK14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Q16539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66" name="Group 165"/>
            <p:cNvGrpSpPr/>
            <p:nvPr/>
          </p:nvGrpSpPr>
          <p:grpSpPr>
            <a:xfrm>
              <a:off x="6231439" y="2006049"/>
              <a:ext cx="715674" cy="246220"/>
              <a:chOff x="7620676" y="5019399"/>
              <a:chExt cx="862158" cy="350482"/>
            </a:xfrm>
          </p:grpSpPr>
          <p:sp>
            <p:nvSpPr>
              <p:cNvPr id="17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+Y182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6231439" y="1833329"/>
              <a:ext cx="715674" cy="246220"/>
              <a:chOff x="7620676" y="5019399"/>
              <a:chExt cx="862158" cy="350482"/>
            </a:xfrm>
          </p:grpSpPr>
          <p:sp>
            <p:nvSpPr>
              <p:cNvPr id="16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+T180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174" name="Elbow Connector 173"/>
          <p:cNvCxnSpPr/>
          <p:nvPr/>
        </p:nvCxnSpPr>
        <p:spPr bwMode="auto">
          <a:xfrm flipV="1">
            <a:off x="5146768" y="1505663"/>
            <a:ext cx="801480" cy="564559"/>
          </a:xfrm>
          <a:prstGeom prst="bentConnector3">
            <a:avLst>
              <a:gd name="adj1" fmla="val 3478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5" name="Straight Arrow Connector 174"/>
          <p:cNvCxnSpPr/>
          <p:nvPr/>
        </p:nvCxnSpPr>
        <p:spPr bwMode="auto">
          <a:xfrm>
            <a:off x="5428531" y="1652447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6" name="Straight Arrow Connector 175"/>
          <p:cNvCxnSpPr/>
          <p:nvPr/>
        </p:nvCxnSpPr>
        <p:spPr bwMode="auto">
          <a:xfrm>
            <a:off x="5418371" y="2494123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7" name="Straight Arrow Connector 176"/>
          <p:cNvCxnSpPr/>
          <p:nvPr/>
        </p:nvCxnSpPr>
        <p:spPr bwMode="auto">
          <a:xfrm>
            <a:off x="5418371" y="2656683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8" name="Straight Arrow Connector 177"/>
          <p:cNvCxnSpPr/>
          <p:nvPr/>
        </p:nvCxnSpPr>
        <p:spPr bwMode="auto">
          <a:xfrm>
            <a:off x="5418371" y="3501203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9" name="Straight Arrow Connector 178"/>
          <p:cNvCxnSpPr/>
          <p:nvPr/>
        </p:nvCxnSpPr>
        <p:spPr bwMode="auto">
          <a:xfrm>
            <a:off x="5418371" y="3663763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0" name="Straight Arrow Connector 179"/>
          <p:cNvCxnSpPr/>
          <p:nvPr/>
        </p:nvCxnSpPr>
        <p:spPr bwMode="auto">
          <a:xfrm>
            <a:off x="5418371" y="4492725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1" name="Straight Arrow Connector 180"/>
          <p:cNvCxnSpPr/>
          <p:nvPr/>
        </p:nvCxnSpPr>
        <p:spPr bwMode="auto">
          <a:xfrm>
            <a:off x="5418371" y="4665445"/>
            <a:ext cx="4970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2" name="Straight Connector 181"/>
          <p:cNvCxnSpPr/>
          <p:nvPr/>
        </p:nvCxnSpPr>
        <p:spPr bwMode="auto">
          <a:xfrm flipV="1">
            <a:off x="5420723" y="2070223"/>
            <a:ext cx="7808" cy="260801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3" name="Group 182"/>
          <p:cNvGrpSpPr/>
          <p:nvPr/>
        </p:nvGrpSpPr>
        <p:grpSpPr>
          <a:xfrm>
            <a:off x="2277726" y="3224793"/>
            <a:ext cx="1215007" cy="445087"/>
            <a:chOff x="442457" y="1139280"/>
            <a:chExt cx="1380541" cy="524707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442457" y="1139280"/>
              <a:ext cx="1380541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MEKK3/MAP3K3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Q99759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2501636" y="3003486"/>
            <a:ext cx="715674" cy="246220"/>
            <a:chOff x="7620676" y="5019399"/>
            <a:chExt cx="862158" cy="350482"/>
          </a:xfrm>
        </p:grpSpPr>
        <p:sp>
          <p:nvSpPr>
            <p:cNvPr id="18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+S526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3" name="Elbow Connector 22"/>
          <p:cNvCxnSpPr/>
          <p:nvPr/>
        </p:nvCxnSpPr>
        <p:spPr bwMode="auto">
          <a:xfrm rot="10800000">
            <a:off x="2277727" y="3128601"/>
            <a:ext cx="3140645" cy="1353965"/>
          </a:xfrm>
          <a:prstGeom prst="bentConnector3">
            <a:avLst>
              <a:gd name="adj1" fmla="val 99819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0" name="Straight Arrow Connector 189"/>
          <p:cNvCxnSpPr/>
          <p:nvPr/>
        </p:nvCxnSpPr>
        <p:spPr bwMode="auto">
          <a:xfrm>
            <a:off x="2277726" y="3128601"/>
            <a:ext cx="3418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3393</TotalTime>
  <Words>79</Words>
  <Application>Microsoft Macintosh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141</cp:revision>
  <dcterms:created xsi:type="dcterms:W3CDTF">2014-02-16T01:31:59Z</dcterms:created>
  <dcterms:modified xsi:type="dcterms:W3CDTF">2016-03-15T22:08:13Z</dcterms:modified>
</cp:coreProperties>
</file>