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85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640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2467871" y="2224125"/>
            <a:ext cx="1207217" cy="453586"/>
            <a:chOff x="438443" y="1139280"/>
            <a:chExt cx="1371690" cy="534725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38443" y="1139280"/>
              <a:ext cx="1371690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MKK4/MAP2K4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435181" y="2503815"/>
            <a:ext cx="715674" cy="246221"/>
            <a:chOff x="7630676" y="532458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-Y249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Dual Specificity Mitogen-activated Kinase Kinase 4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P45985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96" name="Elbow Connector 95"/>
          <p:cNvCxnSpPr/>
          <p:nvPr/>
        </p:nvCxnSpPr>
        <p:spPr bwMode="auto">
          <a:xfrm rot="16200000" flipH="1">
            <a:off x="3071840" y="3356794"/>
            <a:ext cx="2055629" cy="418836"/>
          </a:xfrm>
          <a:prstGeom prst="bentConnector3">
            <a:avLst>
              <a:gd name="adj1" fmla="val 99425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>
            <a:off x="3555783" y="2538396"/>
            <a:ext cx="3637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5" name="Group 114"/>
          <p:cNvGrpSpPr/>
          <p:nvPr/>
        </p:nvGrpSpPr>
        <p:grpSpPr>
          <a:xfrm>
            <a:off x="4237952" y="4332125"/>
            <a:ext cx="1106841" cy="458059"/>
            <a:chOff x="507046" y="3634424"/>
            <a:chExt cx="1257639" cy="540000"/>
          </a:xfrm>
        </p:grpSpPr>
        <p:sp>
          <p:nvSpPr>
            <p:cNvPr id="116" name="Snip Same Side Corner Rectangle 1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07046" y="3639736"/>
              <a:ext cx="1257639" cy="51477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MAPK8IP3/JIP3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Q9UPT6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4217632" y="3824442"/>
            <a:ext cx="1106841" cy="466427"/>
            <a:chOff x="507046" y="3634424"/>
            <a:chExt cx="1257639" cy="549865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217632" y="3314926"/>
            <a:ext cx="1106841" cy="466427"/>
            <a:chOff x="507046" y="3634424"/>
            <a:chExt cx="1257639" cy="549865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P49407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5" name="Straight Connector 124"/>
          <p:cNvCxnSpPr/>
          <p:nvPr/>
        </p:nvCxnSpPr>
        <p:spPr bwMode="auto">
          <a:xfrm>
            <a:off x="3914906" y="3548301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3914906" y="4071032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4" name="AutoShape 156"/>
          <p:cNvSpPr>
            <a:spLocks noChangeArrowheads="1"/>
          </p:cNvSpPr>
          <p:nvPr/>
        </p:nvSpPr>
        <p:spPr bwMode="auto">
          <a:xfrm>
            <a:off x="2806959" y="1995889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95" name="Text Box 157"/>
          <p:cNvSpPr txBox="1">
            <a:spLocks noChangeArrowheads="1"/>
          </p:cNvSpPr>
          <p:nvPr/>
        </p:nvSpPr>
        <p:spPr bwMode="auto">
          <a:xfrm>
            <a:off x="2699780" y="1981865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-Y269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98" name="AutoShape 153"/>
          <p:cNvSpPr>
            <a:spLocks noChangeArrowheads="1"/>
          </p:cNvSpPr>
          <p:nvPr/>
        </p:nvSpPr>
        <p:spPr bwMode="auto">
          <a:xfrm>
            <a:off x="2804363" y="1789043"/>
            <a:ext cx="506509" cy="20305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008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100" name="Text Box 154"/>
          <p:cNvSpPr txBox="1">
            <a:spLocks noChangeArrowheads="1"/>
          </p:cNvSpPr>
          <p:nvPr/>
        </p:nvSpPr>
        <p:spPr bwMode="auto">
          <a:xfrm>
            <a:off x="2699780" y="1781092"/>
            <a:ext cx="715674" cy="24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chemeClr val="bg1"/>
                </a:solidFill>
                <a:latin typeface="Arial" charset="0"/>
              </a:rPr>
              <a:t>+T261</a:t>
            </a:r>
            <a:endParaRPr lang="en-US" sz="950" dirty="0">
              <a:solidFill>
                <a:schemeClr val="bg1"/>
              </a:solidFill>
            </a:endParaRPr>
          </a:p>
        </p:txBody>
      </p:sp>
      <p:sp>
        <p:nvSpPr>
          <p:cNvPr id="102" name="AutoShape 153"/>
          <p:cNvSpPr>
            <a:spLocks noChangeArrowheads="1"/>
          </p:cNvSpPr>
          <p:nvPr/>
        </p:nvSpPr>
        <p:spPr bwMode="auto">
          <a:xfrm>
            <a:off x="2804363" y="1587999"/>
            <a:ext cx="506509" cy="20305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008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103" name="Text Box 154"/>
          <p:cNvSpPr txBox="1">
            <a:spLocks noChangeArrowheads="1"/>
          </p:cNvSpPr>
          <p:nvPr/>
        </p:nvSpPr>
        <p:spPr bwMode="auto">
          <a:xfrm>
            <a:off x="2699780" y="1580048"/>
            <a:ext cx="715674" cy="24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chemeClr val="bg1"/>
                </a:solidFill>
                <a:latin typeface="Arial" charset="0"/>
              </a:rPr>
              <a:t>+S257</a:t>
            </a:r>
            <a:endParaRPr lang="en-US" sz="950" dirty="0">
              <a:solidFill>
                <a:schemeClr val="bg1"/>
              </a:solidFill>
            </a:endParaRPr>
          </a:p>
        </p:txBody>
      </p:sp>
      <p:sp>
        <p:nvSpPr>
          <p:cNvPr id="104" name="AutoShape 156"/>
          <p:cNvSpPr>
            <a:spLocks noChangeArrowheads="1"/>
          </p:cNvSpPr>
          <p:nvPr/>
        </p:nvSpPr>
        <p:spPr bwMode="auto">
          <a:xfrm>
            <a:off x="2806959" y="1418187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105" name="Text Box 157"/>
          <p:cNvSpPr txBox="1">
            <a:spLocks noChangeArrowheads="1"/>
          </p:cNvSpPr>
          <p:nvPr/>
        </p:nvSpPr>
        <p:spPr bwMode="auto">
          <a:xfrm>
            <a:off x="2699780" y="1404163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-S80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106" name="Group 105"/>
          <p:cNvGrpSpPr/>
          <p:nvPr/>
        </p:nvGrpSpPr>
        <p:grpSpPr>
          <a:xfrm>
            <a:off x="780354" y="1278181"/>
            <a:ext cx="1015712" cy="461921"/>
            <a:chOff x="550901" y="1139280"/>
            <a:chExt cx="1154094" cy="544552"/>
          </a:xfrm>
        </p:grpSpPr>
        <p:sp>
          <p:nvSpPr>
            <p:cNvPr id="107" name="Rounded Rectangle 10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780354" y="1785866"/>
            <a:ext cx="1015712" cy="461921"/>
            <a:chOff x="550901" y="1139280"/>
            <a:chExt cx="1154094" cy="544552"/>
          </a:xfrm>
        </p:grpSpPr>
        <p:sp>
          <p:nvSpPr>
            <p:cNvPr id="128" name="Rounded Rectangle 127"/>
            <p:cNvSpPr/>
            <p:nvPr/>
          </p:nvSpPr>
          <p:spPr bwMode="auto">
            <a:xfrm>
              <a:off x="587935" y="1143950"/>
              <a:ext cx="1080030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Akt3/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Q9Y243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780354" y="2293551"/>
            <a:ext cx="1015712" cy="461921"/>
            <a:chOff x="550901" y="1139280"/>
            <a:chExt cx="1154094" cy="544552"/>
          </a:xfrm>
        </p:grpSpPr>
        <p:sp>
          <p:nvSpPr>
            <p:cNvPr id="141" name="Rounded Rectangle 14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SGK1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O00141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674753" y="2801235"/>
            <a:ext cx="1215007" cy="453586"/>
            <a:chOff x="430912" y="1139280"/>
            <a:chExt cx="1380542" cy="534726"/>
          </a:xfrm>
        </p:grpSpPr>
        <p:sp>
          <p:nvSpPr>
            <p:cNvPr id="147" name="Rounded Rectangle 14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30912" y="1139280"/>
              <a:ext cx="1380542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ASK1/MAP3K5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Q99683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684913" y="3308921"/>
            <a:ext cx="1215007" cy="445088"/>
            <a:chOff x="442457" y="1139280"/>
            <a:chExt cx="1380541" cy="524708"/>
          </a:xfrm>
        </p:grpSpPr>
        <p:sp>
          <p:nvSpPr>
            <p:cNvPr id="150" name="Rounded Rectangle 149"/>
            <p:cNvSpPr/>
            <p:nvPr/>
          </p:nvSpPr>
          <p:spPr bwMode="auto">
            <a:xfrm>
              <a:off x="587935" y="1143950"/>
              <a:ext cx="1080030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42457" y="1139280"/>
              <a:ext cx="1380541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MEKK1/MAP3K1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Q13233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684913" y="3816605"/>
            <a:ext cx="1215007" cy="445087"/>
            <a:chOff x="442457" y="1139280"/>
            <a:chExt cx="1380541" cy="524707"/>
          </a:xfrm>
        </p:grpSpPr>
        <p:sp>
          <p:nvSpPr>
            <p:cNvPr id="153" name="Rounded Rectangle 15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442457" y="1139280"/>
              <a:ext cx="1380541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MEKK4/MAP3K4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Q9Y6R4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684913" y="4324290"/>
            <a:ext cx="1204847" cy="445122"/>
            <a:chOff x="442457" y="1139280"/>
            <a:chExt cx="1368997" cy="524748"/>
          </a:xfrm>
        </p:grpSpPr>
        <p:sp>
          <p:nvSpPr>
            <p:cNvPr id="156" name="Rounded Rectangle 15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442457" y="1139280"/>
              <a:ext cx="1368997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MLK2/MAP3K10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Q02779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684913" y="4831973"/>
            <a:ext cx="1204847" cy="453586"/>
            <a:chOff x="442457" y="1139280"/>
            <a:chExt cx="1368997" cy="534726"/>
          </a:xfrm>
        </p:grpSpPr>
        <p:sp>
          <p:nvSpPr>
            <p:cNvPr id="159" name="Rounded Rectangle 15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42457" y="1139280"/>
              <a:ext cx="136899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MLK3/MAP3K11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Q16584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2473057" y="3314926"/>
            <a:ext cx="1215007" cy="445087"/>
            <a:chOff x="442457" y="1139280"/>
            <a:chExt cx="1380541" cy="524707"/>
          </a:xfrm>
        </p:grpSpPr>
        <p:sp>
          <p:nvSpPr>
            <p:cNvPr id="162" name="Rounded Rectangle 16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442457" y="1139280"/>
              <a:ext cx="1380541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TAK1/MAP3K7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O43318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2473057" y="3824442"/>
            <a:ext cx="1204847" cy="445122"/>
            <a:chOff x="442457" y="1139280"/>
            <a:chExt cx="1368997" cy="524748"/>
          </a:xfrm>
        </p:grpSpPr>
        <p:sp>
          <p:nvSpPr>
            <p:cNvPr id="165" name="Rounded Rectangle 16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442457" y="1139280"/>
              <a:ext cx="1368997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DLK/MAP3K12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Q12852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2473057" y="4332125"/>
            <a:ext cx="1204847" cy="453586"/>
            <a:chOff x="442457" y="1139280"/>
            <a:chExt cx="1368997" cy="534726"/>
          </a:xfrm>
        </p:grpSpPr>
        <p:sp>
          <p:nvSpPr>
            <p:cNvPr id="168" name="Rounded Rectangle 16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42457" y="1139280"/>
              <a:ext cx="136899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LZK/MAP3K13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O43283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" name="Elbow Connector 3"/>
          <p:cNvCxnSpPr>
            <a:stCxn id="141" idx="3"/>
            <a:endCxn id="107" idx="3"/>
          </p:cNvCxnSpPr>
          <p:nvPr/>
        </p:nvCxnSpPr>
        <p:spPr bwMode="auto">
          <a:xfrm flipV="1">
            <a:off x="1763475" y="1502706"/>
            <a:ext cx="12700" cy="101537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>
            <a:stCxn id="128" idx="3"/>
          </p:cNvCxnSpPr>
          <p:nvPr/>
        </p:nvCxnSpPr>
        <p:spPr bwMode="auto">
          <a:xfrm>
            <a:off x="1763476" y="2010391"/>
            <a:ext cx="238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flipV="1">
            <a:off x="1994258" y="1502706"/>
            <a:ext cx="812701" cy="3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Elbow Connector 15"/>
          <p:cNvCxnSpPr>
            <a:stCxn id="147" idx="3"/>
            <a:endCxn id="159" idx="3"/>
          </p:cNvCxnSpPr>
          <p:nvPr/>
        </p:nvCxnSpPr>
        <p:spPr bwMode="auto">
          <a:xfrm>
            <a:off x="1763474" y="3025760"/>
            <a:ext cx="1" cy="2030738"/>
          </a:xfrm>
          <a:prstGeom prst="bentConnector3">
            <a:avLst>
              <a:gd name="adj1" fmla="val 2286010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1756214" y="3554711"/>
            <a:ext cx="238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>
            <a:off x="1746054" y="4072871"/>
            <a:ext cx="238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>
            <a:off x="1763476" y="4540231"/>
            <a:ext cx="238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Elbow Connector 17"/>
          <p:cNvCxnSpPr/>
          <p:nvPr/>
        </p:nvCxnSpPr>
        <p:spPr bwMode="auto">
          <a:xfrm rot="5400000" flipH="1" flipV="1">
            <a:off x="1449847" y="2267681"/>
            <a:ext cx="1302493" cy="213670"/>
          </a:xfrm>
          <a:prstGeom prst="bentConnector3">
            <a:avLst>
              <a:gd name="adj1" fmla="val 7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210293" y="1723269"/>
            <a:ext cx="59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5" name="Straight Arrow Connector 174"/>
          <p:cNvCxnSpPr/>
          <p:nvPr/>
        </p:nvCxnSpPr>
        <p:spPr bwMode="auto">
          <a:xfrm>
            <a:off x="2210524" y="1902218"/>
            <a:ext cx="59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Elbow Connector 176"/>
          <p:cNvCxnSpPr/>
          <p:nvPr/>
        </p:nvCxnSpPr>
        <p:spPr bwMode="auto">
          <a:xfrm flipH="1" flipV="1">
            <a:off x="2577554" y="3533732"/>
            <a:ext cx="12700" cy="101537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flipH="1">
            <a:off x="2364195" y="4061737"/>
            <a:ext cx="238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Elbow Connector 28"/>
          <p:cNvCxnSpPr/>
          <p:nvPr/>
        </p:nvCxnSpPr>
        <p:spPr bwMode="auto">
          <a:xfrm rot="5400000" flipH="1" flipV="1">
            <a:off x="1936680" y="2882699"/>
            <a:ext cx="1068389" cy="213359"/>
          </a:xfrm>
          <a:prstGeom prst="bentConnector3">
            <a:avLst>
              <a:gd name="adj1" fmla="val 10040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5800155" y="2416841"/>
            <a:ext cx="1106408" cy="862969"/>
            <a:chOff x="6036072" y="1833329"/>
            <a:chExt cx="1106408" cy="862969"/>
          </a:xfrm>
        </p:grpSpPr>
        <p:grpSp>
          <p:nvGrpSpPr>
            <p:cNvPr id="129" name="Group 128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30" name="Rounded Rectangle 12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Q15759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3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2" name="Group 141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4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76" name="Group 175"/>
          <p:cNvGrpSpPr/>
          <p:nvPr/>
        </p:nvGrpSpPr>
        <p:grpSpPr>
          <a:xfrm>
            <a:off x="5800155" y="3441268"/>
            <a:ext cx="1106408" cy="862969"/>
            <a:chOff x="6036072" y="1833329"/>
            <a:chExt cx="1106408" cy="862969"/>
          </a:xfrm>
        </p:grpSpPr>
        <p:grpSp>
          <p:nvGrpSpPr>
            <p:cNvPr id="179" name="Group 178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86" name="Rounded Rectangle 185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g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P53778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80" name="Group 179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8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1" name="Group 180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88" name="Group 187"/>
          <p:cNvGrpSpPr/>
          <p:nvPr/>
        </p:nvGrpSpPr>
        <p:grpSpPr>
          <a:xfrm>
            <a:off x="5797766" y="4465695"/>
            <a:ext cx="1106408" cy="862969"/>
            <a:chOff x="6036072" y="1833329"/>
            <a:chExt cx="1106408" cy="862969"/>
          </a:xfrm>
        </p:grpSpPr>
        <p:grpSp>
          <p:nvGrpSpPr>
            <p:cNvPr id="190" name="Group 189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97" name="Rounded Rectangle 19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d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/MAPK13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O15264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9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92" name="Group 191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99" name="Group 198"/>
          <p:cNvGrpSpPr/>
          <p:nvPr/>
        </p:nvGrpSpPr>
        <p:grpSpPr>
          <a:xfrm>
            <a:off x="4233299" y="2728511"/>
            <a:ext cx="1106841" cy="466427"/>
            <a:chOff x="507046" y="2817700"/>
            <a:chExt cx="1257639" cy="549865"/>
          </a:xfrm>
        </p:grpSpPr>
        <p:sp>
          <p:nvSpPr>
            <p:cNvPr id="200" name="Snip Same Side Corner Rectangle 19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RXRa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P19793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17" name="Elbow Connector 16"/>
          <p:cNvCxnSpPr/>
          <p:nvPr/>
        </p:nvCxnSpPr>
        <p:spPr bwMode="auto">
          <a:xfrm>
            <a:off x="3549965" y="2418170"/>
            <a:ext cx="1021322" cy="210404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2" name="Group 201"/>
          <p:cNvGrpSpPr/>
          <p:nvPr/>
        </p:nvGrpSpPr>
        <p:grpSpPr>
          <a:xfrm>
            <a:off x="7338879" y="2405193"/>
            <a:ext cx="1106408" cy="862969"/>
            <a:chOff x="6036072" y="1833329"/>
            <a:chExt cx="1106408" cy="862969"/>
          </a:xfrm>
        </p:grpSpPr>
        <p:grpSp>
          <p:nvGrpSpPr>
            <p:cNvPr id="203" name="Group 202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210" name="Rounded Rectangle 20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JNK1/MAPK8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P45983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20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5" name="Group 204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20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12" name="Group 211"/>
          <p:cNvGrpSpPr/>
          <p:nvPr/>
        </p:nvGrpSpPr>
        <p:grpSpPr>
          <a:xfrm>
            <a:off x="7338879" y="3391354"/>
            <a:ext cx="1106408" cy="862969"/>
            <a:chOff x="6036072" y="1833329"/>
            <a:chExt cx="1106408" cy="862969"/>
          </a:xfrm>
        </p:grpSpPr>
        <p:grpSp>
          <p:nvGrpSpPr>
            <p:cNvPr id="213" name="Group 212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220" name="Rounded Rectangle 21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JNK2/MAPK9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P45984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14" name="Group 213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21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21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22" name="Group 221"/>
          <p:cNvGrpSpPr/>
          <p:nvPr/>
        </p:nvGrpSpPr>
        <p:grpSpPr>
          <a:xfrm>
            <a:off x="7284720" y="4455369"/>
            <a:ext cx="1188658" cy="862969"/>
            <a:chOff x="5984302" y="1833329"/>
            <a:chExt cx="1188658" cy="862969"/>
          </a:xfrm>
        </p:grpSpPr>
        <p:grpSp>
          <p:nvGrpSpPr>
            <p:cNvPr id="223" name="Group 222"/>
            <p:cNvGrpSpPr/>
            <p:nvPr/>
          </p:nvGrpSpPr>
          <p:grpSpPr>
            <a:xfrm>
              <a:off x="5984302" y="2242712"/>
              <a:ext cx="1188658" cy="453586"/>
              <a:chOff x="434357" y="1139280"/>
              <a:chExt cx="1350603" cy="534726"/>
            </a:xfrm>
          </p:grpSpPr>
          <p:sp>
            <p:nvSpPr>
              <p:cNvPr id="230" name="Rounded Rectangle 22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434357" y="1139280"/>
                <a:ext cx="1350603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JNK3/MAPK10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P53779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22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+Y223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5" name="Group 224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22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+T221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32" name="Group 231"/>
          <p:cNvGrpSpPr/>
          <p:nvPr/>
        </p:nvGrpSpPr>
        <p:grpSpPr>
          <a:xfrm>
            <a:off x="5807056" y="1392414"/>
            <a:ext cx="1106408" cy="862969"/>
            <a:chOff x="6036072" y="1833329"/>
            <a:chExt cx="1106408" cy="862969"/>
          </a:xfrm>
        </p:grpSpPr>
        <p:grpSp>
          <p:nvGrpSpPr>
            <p:cNvPr id="233" name="Group 232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240" name="Rounded Rectangle 23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/MAPK14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Q16539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23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5" name="Group 234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23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242" name="Elbow Connector 241"/>
          <p:cNvCxnSpPr/>
          <p:nvPr/>
        </p:nvCxnSpPr>
        <p:spPr bwMode="auto">
          <a:xfrm flipV="1">
            <a:off x="3549965" y="1523337"/>
            <a:ext cx="2557041" cy="818933"/>
          </a:xfrm>
          <a:prstGeom prst="bentConnector3">
            <a:avLst>
              <a:gd name="adj1" fmla="val 8019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3" name="Straight Arrow Connector 242"/>
          <p:cNvCxnSpPr/>
          <p:nvPr/>
        </p:nvCxnSpPr>
        <p:spPr bwMode="auto">
          <a:xfrm>
            <a:off x="5597449" y="1692789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/>
          <p:nvPr/>
        </p:nvCxnSpPr>
        <p:spPr bwMode="auto">
          <a:xfrm rot="16200000" flipH="1">
            <a:off x="5167966" y="2774545"/>
            <a:ext cx="2425030" cy="1564640"/>
          </a:xfrm>
          <a:prstGeom prst="bentConnector3">
            <a:avLst>
              <a:gd name="adj1" fmla="val 14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Straight Arrow Connector 247"/>
          <p:cNvCxnSpPr/>
          <p:nvPr/>
        </p:nvCxnSpPr>
        <p:spPr bwMode="auto">
          <a:xfrm>
            <a:off x="5597449" y="252430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9" name="Straight Arrow Connector 248"/>
          <p:cNvCxnSpPr/>
          <p:nvPr/>
        </p:nvCxnSpPr>
        <p:spPr bwMode="auto">
          <a:xfrm>
            <a:off x="5597449" y="271734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0" name="Straight Arrow Connector 249"/>
          <p:cNvCxnSpPr/>
          <p:nvPr/>
        </p:nvCxnSpPr>
        <p:spPr bwMode="auto">
          <a:xfrm>
            <a:off x="5597449" y="355170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1" name="Straight Arrow Connector 250"/>
          <p:cNvCxnSpPr/>
          <p:nvPr/>
        </p:nvCxnSpPr>
        <p:spPr bwMode="auto">
          <a:xfrm>
            <a:off x="5597449" y="373458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2" name="Straight Arrow Connector 251"/>
          <p:cNvCxnSpPr/>
          <p:nvPr/>
        </p:nvCxnSpPr>
        <p:spPr bwMode="auto">
          <a:xfrm>
            <a:off x="5597449" y="4583867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3" name="Straight Arrow Connector 252"/>
          <p:cNvCxnSpPr/>
          <p:nvPr/>
        </p:nvCxnSpPr>
        <p:spPr bwMode="auto">
          <a:xfrm>
            <a:off x="5597449" y="4756587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4" name="Straight Arrow Connector 253"/>
          <p:cNvCxnSpPr/>
          <p:nvPr/>
        </p:nvCxnSpPr>
        <p:spPr bwMode="auto">
          <a:xfrm>
            <a:off x="7173748" y="2528236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Straight Arrow Connector 254"/>
          <p:cNvCxnSpPr/>
          <p:nvPr/>
        </p:nvCxnSpPr>
        <p:spPr bwMode="auto">
          <a:xfrm>
            <a:off x="7173748" y="271734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6" name="Straight Arrow Connector 255"/>
          <p:cNvCxnSpPr/>
          <p:nvPr/>
        </p:nvCxnSpPr>
        <p:spPr bwMode="auto">
          <a:xfrm>
            <a:off x="7162104" y="3513164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7" name="Straight Arrow Connector 256"/>
          <p:cNvCxnSpPr/>
          <p:nvPr/>
        </p:nvCxnSpPr>
        <p:spPr bwMode="auto">
          <a:xfrm>
            <a:off x="7162104" y="3702273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8" name="Straight Arrow Connector 257"/>
          <p:cNvCxnSpPr/>
          <p:nvPr/>
        </p:nvCxnSpPr>
        <p:spPr bwMode="auto">
          <a:xfrm>
            <a:off x="7159715" y="4588104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9" name="Straight Arrow Connector 258"/>
          <p:cNvCxnSpPr/>
          <p:nvPr/>
        </p:nvCxnSpPr>
        <p:spPr bwMode="auto">
          <a:xfrm>
            <a:off x="7159715" y="4777213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5599801" y="2344349"/>
            <a:ext cx="0" cy="242502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3464</TotalTime>
  <Words>133</Words>
  <Application>Microsoft Macintosh PowerPoint</Application>
  <PresentationFormat>On-screen Show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150</cp:revision>
  <dcterms:created xsi:type="dcterms:W3CDTF">2014-02-16T01:31:59Z</dcterms:created>
  <dcterms:modified xsi:type="dcterms:W3CDTF">2016-04-07T21:23:14Z</dcterms:modified>
</cp:coreProperties>
</file>