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5" d="100"/>
          <a:sy n="155" d="100"/>
        </p:scale>
        <p:origin x="-56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0894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Leukemia Inhibitory Factor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P42702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44207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2192761" y="2044714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LIF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P15018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946639" y="3335276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LIFR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P42702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3256422" y="2240095"/>
            <a:ext cx="168074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462794" y="3558894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1" name="Group 130"/>
          <p:cNvGrpSpPr/>
          <p:nvPr/>
        </p:nvGrpSpPr>
        <p:grpSpPr>
          <a:xfrm>
            <a:off x="2192761" y="2570195"/>
            <a:ext cx="1106841" cy="460786"/>
            <a:chOff x="507046" y="3634424"/>
            <a:chExt cx="1257639" cy="543215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Q16619</a:t>
              </a: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5807021" y="3335276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IL6ST/GP130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P40189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Straight Arrow Connector 97"/>
          <p:cNvCxnSpPr/>
          <p:nvPr/>
        </p:nvCxnSpPr>
        <p:spPr bwMode="auto">
          <a:xfrm>
            <a:off x="3258150" y="2728325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Arrow Connector 170"/>
          <p:cNvCxnSpPr/>
          <p:nvPr/>
        </p:nvCxnSpPr>
        <p:spPr bwMode="auto">
          <a:xfrm>
            <a:off x="4975990" y="3479278"/>
            <a:ext cx="9144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192761" y="3096302"/>
            <a:ext cx="1106841" cy="460786"/>
            <a:chOff x="507046" y="3634424"/>
            <a:chExt cx="1257639" cy="543215"/>
          </a:xfrm>
        </p:grpSpPr>
        <p:sp>
          <p:nvSpPr>
            <p:cNvPr id="50" name="Snip Same Side Corner Rectangle 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OSM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P13725</a:t>
              </a:r>
            </a:p>
          </p:txBody>
        </p:sp>
      </p:grpSp>
      <p:cxnSp>
        <p:nvCxnSpPr>
          <p:cNvPr id="52" name="Straight Arrow Connector 51"/>
          <p:cNvCxnSpPr/>
          <p:nvPr/>
        </p:nvCxnSpPr>
        <p:spPr bwMode="auto">
          <a:xfrm>
            <a:off x="3221432" y="3243485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6" name="Group 55"/>
          <p:cNvGrpSpPr/>
          <p:nvPr/>
        </p:nvGrpSpPr>
        <p:grpSpPr>
          <a:xfrm>
            <a:off x="5440974" y="2687382"/>
            <a:ext cx="1340126" cy="453586"/>
            <a:chOff x="371271" y="1139280"/>
            <a:chExt cx="1522707" cy="534726"/>
          </a:xfrm>
        </p:grpSpPr>
        <p:sp>
          <p:nvSpPr>
            <p:cNvPr id="57" name="Rounded Rectangle 5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440974" y="2112993"/>
            <a:ext cx="1340126" cy="453586"/>
            <a:chOff x="371271" y="1139280"/>
            <a:chExt cx="1522707" cy="534726"/>
          </a:xfrm>
        </p:grpSpPr>
        <p:sp>
          <p:nvSpPr>
            <p:cNvPr id="61" name="Rounded Rectangle 6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142222" y="3102126"/>
            <a:ext cx="715674" cy="246221"/>
            <a:chOff x="7592082" y="6020193"/>
            <a:chExt cx="862158" cy="350482"/>
          </a:xfrm>
        </p:grpSpPr>
        <p:sp>
          <p:nvSpPr>
            <p:cNvPr id="6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5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S1044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66" name="Elbow Connector 65"/>
          <p:cNvCxnSpPr/>
          <p:nvPr/>
        </p:nvCxnSpPr>
        <p:spPr bwMode="auto">
          <a:xfrm rot="5400000">
            <a:off x="4631274" y="2467025"/>
            <a:ext cx="875650" cy="640774"/>
          </a:xfrm>
          <a:prstGeom prst="bentConnector2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8" name="Elbow Connector 65"/>
          <p:cNvCxnSpPr/>
          <p:nvPr/>
        </p:nvCxnSpPr>
        <p:spPr bwMode="auto">
          <a:xfrm flipH="1" flipV="1">
            <a:off x="5380538" y="2349587"/>
            <a:ext cx="228600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1" name="Elbow Connector 65"/>
          <p:cNvCxnSpPr/>
          <p:nvPr/>
        </p:nvCxnSpPr>
        <p:spPr bwMode="auto">
          <a:xfrm flipH="1" flipV="1">
            <a:off x="5386382" y="2911832"/>
            <a:ext cx="228600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2" name="Elbow Connector 71"/>
          <p:cNvCxnSpPr/>
          <p:nvPr/>
        </p:nvCxnSpPr>
        <p:spPr bwMode="auto">
          <a:xfrm>
            <a:off x="4975990" y="3570747"/>
            <a:ext cx="655668" cy="365760"/>
          </a:xfrm>
          <a:prstGeom prst="bentConnector3">
            <a:avLst>
              <a:gd name="adj1" fmla="val 99957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4380945" y="4223360"/>
            <a:ext cx="1106841" cy="460786"/>
            <a:chOff x="507046" y="3634424"/>
            <a:chExt cx="1257639" cy="543215"/>
          </a:xfrm>
        </p:grpSpPr>
        <p:sp>
          <p:nvSpPr>
            <p:cNvPr id="74" name="Snip Same Side Corner Rectangle 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P26441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748710" y="4223360"/>
            <a:ext cx="1106841" cy="460786"/>
            <a:chOff x="507046" y="3634424"/>
            <a:chExt cx="1257639" cy="543215"/>
          </a:xfrm>
        </p:grpSpPr>
        <p:sp>
          <p:nvSpPr>
            <p:cNvPr id="80" name="Snip Same Side Corner Rectangle 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CNTFR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P26992</a:t>
              </a: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>
            <a:off x="4918370" y="3944944"/>
            <a:ext cx="1371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Elbow Connector 83"/>
          <p:cNvCxnSpPr/>
          <p:nvPr/>
        </p:nvCxnSpPr>
        <p:spPr bwMode="auto">
          <a:xfrm rot="16200000">
            <a:off x="4784238" y="4063411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Elbow Connector 83"/>
          <p:cNvCxnSpPr/>
          <p:nvPr/>
        </p:nvCxnSpPr>
        <p:spPr bwMode="auto">
          <a:xfrm rot="16200000">
            <a:off x="6152810" y="4071101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346701" y="1704670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1414</TotalTime>
  <Words>33</Words>
  <Application>Microsoft Macintosh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116</cp:revision>
  <dcterms:created xsi:type="dcterms:W3CDTF">2014-02-16T01:31:59Z</dcterms:created>
  <dcterms:modified xsi:type="dcterms:W3CDTF">2016-03-23T03:33:39Z</dcterms:modified>
</cp:coreProperties>
</file>