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777"/>
    <a:srgbClr val="B1783F"/>
    <a:srgbClr val="969600"/>
    <a:srgbClr val="AB743D"/>
    <a:srgbClr val="00C100"/>
    <a:srgbClr val="8EB8D8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40" d="100"/>
          <a:sy n="140" d="100"/>
        </p:scale>
        <p:origin x="-1000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042950" y="122648"/>
            <a:ext cx="4917563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Interleukin-12 Receptor Subunit Beta-1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P42701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036615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Colin Hammond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2131345" y="3264075"/>
            <a:ext cx="1106841" cy="460785"/>
            <a:chOff x="507046" y="3634424"/>
            <a:chExt cx="1257639" cy="543214"/>
          </a:xfrm>
        </p:grpSpPr>
        <p:sp>
          <p:nvSpPr>
            <p:cNvPr id="91" name="Snip Same Side Corner Rectangle 9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IL23A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Q9NPF7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3946639" y="3008010"/>
            <a:ext cx="1106841" cy="460785"/>
            <a:chOff x="507046" y="3634424"/>
            <a:chExt cx="1257639" cy="543214"/>
          </a:xfrm>
        </p:grpSpPr>
        <p:sp>
          <p:nvSpPr>
            <p:cNvPr id="122" name="Snip Same Side Corner Rectangle 1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IL12RB1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P42701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7" name="Elbow Connector 2"/>
          <p:cNvCxnSpPr/>
          <p:nvPr/>
        </p:nvCxnSpPr>
        <p:spPr bwMode="auto">
          <a:xfrm>
            <a:off x="3379254" y="2390509"/>
            <a:ext cx="0" cy="10058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9" name="Straight Arrow Connector 128"/>
          <p:cNvCxnSpPr/>
          <p:nvPr/>
        </p:nvCxnSpPr>
        <p:spPr bwMode="auto">
          <a:xfrm>
            <a:off x="3367258" y="3149740"/>
            <a:ext cx="6400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31" name="Group 130"/>
          <p:cNvGrpSpPr/>
          <p:nvPr/>
        </p:nvGrpSpPr>
        <p:grpSpPr>
          <a:xfrm>
            <a:off x="2131345" y="2236127"/>
            <a:ext cx="1106841" cy="460785"/>
            <a:chOff x="507046" y="3634424"/>
            <a:chExt cx="1257639" cy="543214"/>
          </a:xfrm>
        </p:grpSpPr>
        <p:sp>
          <p:nvSpPr>
            <p:cNvPr id="165" name="Snip Same Side Corner Rectangle 16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IL12A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P29459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5807021" y="3008010"/>
            <a:ext cx="1106841" cy="460785"/>
            <a:chOff x="507046" y="3634424"/>
            <a:chExt cx="1257639" cy="543214"/>
          </a:xfrm>
        </p:grpSpPr>
        <p:sp>
          <p:nvSpPr>
            <p:cNvPr id="174" name="Snip Same Side Corner Rectangle 17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IL12RB2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Q99665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8" name="Straight Arrow Connector 97"/>
          <p:cNvCxnSpPr/>
          <p:nvPr/>
        </p:nvCxnSpPr>
        <p:spPr bwMode="auto">
          <a:xfrm>
            <a:off x="3203558" y="2401059"/>
            <a:ext cx="1645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1" name="Straight Arrow Connector 170"/>
          <p:cNvCxnSpPr/>
          <p:nvPr/>
        </p:nvCxnSpPr>
        <p:spPr bwMode="auto">
          <a:xfrm>
            <a:off x="5439720" y="2534135"/>
            <a:ext cx="36576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9" name="Group 48"/>
          <p:cNvGrpSpPr/>
          <p:nvPr/>
        </p:nvGrpSpPr>
        <p:grpSpPr>
          <a:xfrm>
            <a:off x="2131345" y="2754806"/>
            <a:ext cx="1106841" cy="460785"/>
            <a:chOff x="507046" y="3634424"/>
            <a:chExt cx="1257639" cy="543214"/>
          </a:xfrm>
        </p:grpSpPr>
        <p:sp>
          <p:nvSpPr>
            <p:cNvPr id="50" name="Snip Same Side Corner Rectangle 4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IL12B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P29460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52" name="Straight Arrow Connector 51"/>
          <p:cNvCxnSpPr/>
          <p:nvPr/>
        </p:nvCxnSpPr>
        <p:spPr bwMode="auto">
          <a:xfrm>
            <a:off x="3205312" y="2911137"/>
            <a:ext cx="1645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57" name="Group 56"/>
          <p:cNvGrpSpPr/>
          <p:nvPr/>
        </p:nvGrpSpPr>
        <p:grpSpPr>
          <a:xfrm>
            <a:off x="5807021" y="2357627"/>
            <a:ext cx="1106841" cy="460785"/>
            <a:chOff x="507046" y="3634424"/>
            <a:chExt cx="1257639" cy="543214"/>
          </a:xfrm>
        </p:grpSpPr>
        <p:sp>
          <p:nvSpPr>
            <p:cNvPr id="58" name="Snip Same Side Corner Rectangle 5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IL23R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Q5VWK5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56" name="Straight Arrow Connector 55"/>
          <p:cNvCxnSpPr/>
          <p:nvPr/>
        </p:nvCxnSpPr>
        <p:spPr bwMode="auto">
          <a:xfrm>
            <a:off x="3207584" y="3391089"/>
            <a:ext cx="16459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8" name="Straight Arrow Connector 67"/>
          <p:cNvCxnSpPr/>
          <p:nvPr/>
        </p:nvCxnSpPr>
        <p:spPr bwMode="auto">
          <a:xfrm>
            <a:off x="4985240" y="3184834"/>
            <a:ext cx="82296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0" name="Elbow Connector 2"/>
          <p:cNvCxnSpPr/>
          <p:nvPr/>
        </p:nvCxnSpPr>
        <p:spPr bwMode="auto">
          <a:xfrm>
            <a:off x="5445457" y="2531049"/>
            <a:ext cx="0" cy="64008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7" name="Group 36"/>
          <p:cNvGrpSpPr/>
          <p:nvPr/>
        </p:nvGrpSpPr>
        <p:grpSpPr>
          <a:xfrm>
            <a:off x="5807021" y="3658243"/>
            <a:ext cx="1106841" cy="460785"/>
            <a:chOff x="507046" y="2817700"/>
            <a:chExt cx="1257639" cy="543214"/>
          </a:xfrm>
        </p:grpSpPr>
        <p:sp>
          <p:nvSpPr>
            <p:cNvPr id="38" name="Snip Same Side Corner Rectangle 37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RACK1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P63244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cxnSp>
        <p:nvCxnSpPr>
          <p:cNvPr id="40" name="Elbow Connector 2"/>
          <p:cNvCxnSpPr/>
          <p:nvPr/>
        </p:nvCxnSpPr>
        <p:spPr bwMode="auto">
          <a:xfrm rot="16200000">
            <a:off x="5168120" y="3085701"/>
            <a:ext cx="0" cy="36576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1" name="Elbow Connector 2"/>
          <p:cNvCxnSpPr/>
          <p:nvPr/>
        </p:nvCxnSpPr>
        <p:spPr bwMode="auto">
          <a:xfrm>
            <a:off x="5351000" y="3268581"/>
            <a:ext cx="0" cy="57607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" name="Straight Arrow Connector 41"/>
          <p:cNvCxnSpPr/>
          <p:nvPr/>
        </p:nvCxnSpPr>
        <p:spPr bwMode="auto">
          <a:xfrm>
            <a:off x="5351000" y="3843692"/>
            <a:ext cx="4572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4" name="TextBox 43"/>
          <p:cNvSpPr txBox="1"/>
          <p:nvPr/>
        </p:nvSpPr>
        <p:spPr>
          <a:xfrm>
            <a:off x="2273011" y="1882124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1269</TotalTime>
  <Words>30</Words>
  <Application>Microsoft Macintosh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117</cp:revision>
  <dcterms:created xsi:type="dcterms:W3CDTF">2014-02-16T01:31:59Z</dcterms:created>
  <dcterms:modified xsi:type="dcterms:W3CDTF">2016-03-23T03:31:16Z</dcterms:modified>
</cp:coreProperties>
</file>