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5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864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Mammalian Target of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Rapamycin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P42345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434063" y="2576626"/>
            <a:ext cx="1101333" cy="453586"/>
            <a:chOff x="3994677" y="3056768"/>
            <a:chExt cx="1101333" cy="453586"/>
          </a:xfrm>
        </p:grpSpPr>
        <p:sp>
          <p:nvSpPr>
            <p:cNvPr id="94" name="Rounded Rectangle 93"/>
            <p:cNvSpPr/>
            <p:nvPr/>
          </p:nvSpPr>
          <p:spPr bwMode="auto">
            <a:xfrm>
              <a:off x="4075957" y="3069227"/>
              <a:ext cx="950528" cy="441127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994677" y="3056768"/>
              <a:ext cx="1101333" cy="4535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FRAP1/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mTOR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P42345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646398" y="2209586"/>
            <a:ext cx="715674" cy="246221"/>
            <a:chOff x="7592082" y="6000910"/>
            <a:chExt cx="862158" cy="350482"/>
          </a:xfrm>
        </p:grpSpPr>
        <p:sp>
          <p:nvSpPr>
            <p:cNvPr id="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S2478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646398" y="2380616"/>
            <a:ext cx="715674" cy="246220"/>
            <a:chOff x="7620676" y="5019399"/>
            <a:chExt cx="862158" cy="350482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+S2481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646398" y="2048717"/>
            <a:ext cx="715674" cy="246220"/>
            <a:chOff x="7620676" y="5019399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+S2448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646398" y="1887847"/>
            <a:ext cx="715674" cy="246221"/>
            <a:chOff x="7630676" y="5324587"/>
            <a:chExt cx="862158" cy="350482"/>
          </a:xfrm>
        </p:grpSpPr>
        <p:sp>
          <p:nvSpPr>
            <p:cNvPr id="9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-T2446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646398" y="1726978"/>
            <a:ext cx="715674" cy="246220"/>
            <a:chOff x="7620676" y="5019399"/>
            <a:chExt cx="862158" cy="350482"/>
          </a:xfrm>
        </p:grpSpPr>
        <p:sp>
          <p:nvSpPr>
            <p:cNvPr id="10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+T2164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2646398" y="1566109"/>
            <a:ext cx="715674" cy="246220"/>
            <a:chOff x="7620676" y="5019399"/>
            <a:chExt cx="862158" cy="350482"/>
          </a:xfrm>
        </p:grpSpPr>
        <p:sp>
          <p:nvSpPr>
            <p:cNvPr id="10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+S2159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646398" y="1405240"/>
            <a:ext cx="715674" cy="246220"/>
            <a:chOff x="7620676" y="5019399"/>
            <a:chExt cx="862158" cy="350482"/>
          </a:xfrm>
        </p:grpSpPr>
        <p:sp>
          <p:nvSpPr>
            <p:cNvPr id="10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9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+S1261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774218" y="1293398"/>
            <a:ext cx="1015712" cy="461921"/>
            <a:chOff x="550901" y="1139280"/>
            <a:chExt cx="1154094" cy="544552"/>
          </a:xfrm>
        </p:grpSpPr>
        <p:sp>
          <p:nvSpPr>
            <p:cNvPr id="111" name="Rounded Rectangle 11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Akt1/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586423" y="1802183"/>
            <a:ext cx="1384617" cy="445087"/>
            <a:chOff x="333109" y="1139280"/>
            <a:chExt cx="1573259" cy="524707"/>
          </a:xfrm>
        </p:grpSpPr>
        <p:sp>
          <p:nvSpPr>
            <p:cNvPr id="114" name="Rounded Rectangle 11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33109" y="1139280"/>
              <a:ext cx="1573259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AMPK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1/PRKAA1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Q13131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96583" y="2849285"/>
            <a:ext cx="1384617" cy="445087"/>
            <a:chOff x="331482" y="1139280"/>
            <a:chExt cx="1573258" cy="524707"/>
          </a:xfrm>
        </p:grpSpPr>
        <p:sp>
          <p:nvSpPr>
            <p:cNvPr id="117" name="Rounded Rectangle 11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331482" y="1139280"/>
              <a:ext cx="1573258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p70S6K/RPS6KB1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P23443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" name="Elbow Connector 11"/>
          <p:cNvCxnSpPr/>
          <p:nvPr/>
        </p:nvCxnSpPr>
        <p:spPr bwMode="auto">
          <a:xfrm rot="16200000" flipH="1">
            <a:off x="1165471" y="2130108"/>
            <a:ext cx="1488878" cy="305148"/>
          </a:xfrm>
          <a:prstGeom prst="bentConnector3">
            <a:avLst>
              <a:gd name="adj1" fmla="val -49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1767499" y="3027119"/>
            <a:ext cx="29498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flipH="1">
            <a:off x="1767158" y="2022308"/>
            <a:ext cx="29498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052320" y="2018237"/>
            <a:ext cx="7012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" name="Elbow Connector 119"/>
          <p:cNvCxnSpPr/>
          <p:nvPr/>
        </p:nvCxnSpPr>
        <p:spPr bwMode="auto">
          <a:xfrm rot="16200000" flipH="1">
            <a:off x="1206640" y="2162473"/>
            <a:ext cx="1501570" cy="400181"/>
          </a:xfrm>
          <a:prstGeom prst="bentConnector3">
            <a:avLst>
              <a:gd name="adj1" fmla="val 60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 flipV="1">
            <a:off x="1771093" y="3113347"/>
            <a:ext cx="386421" cy="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2" name="Straight Arrow Connector 121"/>
          <p:cNvCxnSpPr/>
          <p:nvPr/>
        </p:nvCxnSpPr>
        <p:spPr bwMode="auto">
          <a:xfrm>
            <a:off x="2143761" y="2183213"/>
            <a:ext cx="6098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" name="Elbow Connector 122"/>
          <p:cNvCxnSpPr/>
          <p:nvPr/>
        </p:nvCxnSpPr>
        <p:spPr bwMode="auto">
          <a:xfrm>
            <a:off x="3303139" y="2490704"/>
            <a:ext cx="386424" cy="166439"/>
          </a:xfrm>
          <a:prstGeom prst="bentConnector3">
            <a:avLst>
              <a:gd name="adj1" fmla="val 9469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/>
          <p:nvPr/>
        </p:nvCxnSpPr>
        <p:spPr bwMode="auto">
          <a:xfrm>
            <a:off x="3439899" y="2655530"/>
            <a:ext cx="219184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" name="Elbow Connector 127"/>
          <p:cNvCxnSpPr/>
          <p:nvPr/>
        </p:nvCxnSpPr>
        <p:spPr bwMode="auto">
          <a:xfrm>
            <a:off x="3274142" y="2344105"/>
            <a:ext cx="519073" cy="459494"/>
          </a:xfrm>
          <a:prstGeom prst="bentConnector3">
            <a:avLst>
              <a:gd name="adj1" fmla="val 9697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1" name="Straight Connector 130"/>
          <p:cNvCxnSpPr/>
          <p:nvPr/>
        </p:nvCxnSpPr>
        <p:spPr bwMode="auto">
          <a:xfrm flipV="1">
            <a:off x="3465871" y="2803599"/>
            <a:ext cx="310300" cy="60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7" name="Group 136"/>
          <p:cNvGrpSpPr/>
          <p:nvPr/>
        </p:nvGrpSpPr>
        <p:grpSpPr>
          <a:xfrm>
            <a:off x="2343508" y="3196607"/>
            <a:ext cx="1306448" cy="458092"/>
            <a:chOff x="383446" y="3634424"/>
            <a:chExt cx="1484441" cy="540039"/>
          </a:xfrm>
        </p:grpSpPr>
        <p:sp>
          <p:nvSpPr>
            <p:cNvPr id="138" name="Snip Same Side Corner Rectangle 1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83446" y="3639736"/>
              <a:ext cx="1484441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RICTOR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Q6R327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366567" y="3757433"/>
            <a:ext cx="1292588" cy="458097"/>
            <a:chOff x="409393" y="3634424"/>
            <a:chExt cx="1468692" cy="540046"/>
          </a:xfrm>
        </p:grpSpPr>
        <p:sp>
          <p:nvSpPr>
            <p:cNvPr id="146" name="Snip Same Side Corner Rectangle 1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09393" y="3639742"/>
              <a:ext cx="1468692" cy="53472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TTI1/KIAA0406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O43156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4172335" y="3769826"/>
            <a:ext cx="1106841" cy="466427"/>
            <a:chOff x="507046" y="3634424"/>
            <a:chExt cx="1257639" cy="549865"/>
          </a:xfrm>
        </p:grpSpPr>
        <p:sp>
          <p:nvSpPr>
            <p:cNvPr id="149" name="Snip Same Side Corner Rectangle 1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TELO2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Q9Y4R8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4072531" y="3229386"/>
            <a:ext cx="1306448" cy="458092"/>
            <a:chOff x="383446" y="3634424"/>
            <a:chExt cx="1484441" cy="540039"/>
          </a:xfrm>
        </p:grpSpPr>
        <p:sp>
          <p:nvSpPr>
            <p:cNvPr id="152" name="Snip Same Side Corner Rectangle 1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383446" y="3639736"/>
              <a:ext cx="1484441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CLIP1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P30622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5" name="Elbow Connector 164"/>
          <p:cNvCxnSpPr/>
          <p:nvPr/>
        </p:nvCxnSpPr>
        <p:spPr bwMode="auto">
          <a:xfrm rot="16200000" flipV="1">
            <a:off x="2586972" y="3769832"/>
            <a:ext cx="2192325" cy="434521"/>
          </a:xfrm>
          <a:prstGeom prst="bentConnector3">
            <a:avLst>
              <a:gd name="adj1" fmla="val 100051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8" name="Straight Arrow Connector 177"/>
          <p:cNvCxnSpPr/>
          <p:nvPr/>
        </p:nvCxnSpPr>
        <p:spPr bwMode="auto">
          <a:xfrm>
            <a:off x="3496810" y="3464560"/>
            <a:ext cx="7496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/>
          <p:nvPr/>
        </p:nvCxnSpPr>
        <p:spPr bwMode="auto">
          <a:xfrm>
            <a:off x="3478261" y="4003040"/>
            <a:ext cx="7496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/>
          <p:nvPr/>
        </p:nvCxnSpPr>
        <p:spPr bwMode="auto">
          <a:xfrm>
            <a:off x="3470923" y="4541520"/>
            <a:ext cx="7496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3" name="Straight Arrow Connector 182"/>
          <p:cNvCxnSpPr/>
          <p:nvPr/>
        </p:nvCxnSpPr>
        <p:spPr bwMode="auto">
          <a:xfrm>
            <a:off x="3506970" y="5083255"/>
            <a:ext cx="7496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1" name="Group 190"/>
          <p:cNvGrpSpPr/>
          <p:nvPr/>
        </p:nvGrpSpPr>
        <p:grpSpPr>
          <a:xfrm>
            <a:off x="2454908" y="4829722"/>
            <a:ext cx="1106841" cy="466427"/>
            <a:chOff x="507046" y="2817700"/>
            <a:chExt cx="1257639" cy="549865"/>
          </a:xfrm>
        </p:grpSpPr>
        <p:sp>
          <p:nvSpPr>
            <p:cNvPr id="192" name="Snip Same Side Corner Rectangle 19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NBN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O60934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194" name="Elbow Connector 193"/>
          <p:cNvCxnSpPr/>
          <p:nvPr/>
        </p:nvCxnSpPr>
        <p:spPr bwMode="auto">
          <a:xfrm rot="16200000" flipV="1">
            <a:off x="3687347" y="2825874"/>
            <a:ext cx="622054" cy="444406"/>
          </a:xfrm>
          <a:prstGeom prst="bentConnector3">
            <a:avLst>
              <a:gd name="adj1" fmla="val 1001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7" name="Group 196"/>
          <p:cNvGrpSpPr/>
          <p:nvPr/>
        </p:nvGrpSpPr>
        <p:grpSpPr>
          <a:xfrm>
            <a:off x="4172335" y="4854265"/>
            <a:ext cx="1106841" cy="466427"/>
            <a:chOff x="507046" y="4525112"/>
            <a:chExt cx="1257639" cy="549865"/>
          </a:xfrm>
        </p:grpSpPr>
        <p:sp>
          <p:nvSpPr>
            <p:cNvPr id="198" name="Snip Same Side Corner Rectangle 197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PPAPDC3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Q8NBV4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4172335" y="4323992"/>
            <a:ext cx="1106841" cy="466427"/>
            <a:chOff x="473789" y="5344549"/>
            <a:chExt cx="1257639" cy="549865"/>
          </a:xfrm>
        </p:grpSpPr>
        <p:sp>
          <p:nvSpPr>
            <p:cNvPr id="201" name="Snip Same Side Corner Rectangle 200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UBQLN1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Q9UMX0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2461089" y="4291478"/>
            <a:ext cx="1106841" cy="466427"/>
            <a:chOff x="507046" y="2817700"/>
            <a:chExt cx="1257639" cy="549865"/>
          </a:xfrm>
        </p:grpSpPr>
        <p:sp>
          <p:nvSpPr>
            <p:cNvPr id="204" name="Snip Same Side Corner Rectangle 20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PML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P29590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924237" y="1078664"/>
            <a:ext cx="715674" cy="246220"/>
            <a:chOff x="7620676" y="5019399"/>
            <a:chExt cx="862158" cy="350482"/>
          </a:xfrm>
        </p:grpSpPr>
        <p:sp>
          <p:nvSpPr>
            <p:cNvPr id="13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+S473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" name="Elbow Connector 3"/>
          <p:cNvCxnSpPr/>
          <p:nvPr/>
        </p:nvCxnSpPr>
        <p:spPr bwMode="auto">
          <a:xfrm rot="10800000">
            <a:off x="640513" y="980024"/>
            <a:ext cx="3018570" cy="1500521"/>
          </a:xfrm>
          <a:prstGeom prst="bentConnector3">
            <a:avLst>
              <a:gd name="adj1" fmla="val -15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1" name="Group 140"/>
          <p:cNvGrpSpPr/>
          <p:nvPr/>
        </p:nvGrpSpPr>
        <p:grpSpPr>
          <a:xfrm>
            <a:off x="934113" y="2633545"/>
            <a:ext cx="715674" cy="246220"/>
            <a:chOff x="7620676" y="5019399"/>
            <a:chExt cx="862158" cy="350482"/>
          </a:xfrm>
        </p:grpSpPr>
        <p:sp>
          <p:nvSpPr>
            <p:cNvPr id="14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+T412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6" name="Straight Connector 25"/>
          <p:cNvCxnSpPr/>
          <p:nvPr/>
        </p:nvCxnSpPr>
        <p:spPr bwMode="auto">
          <a:xfrm>
            <a:off x="637223" y="978470"/>
            <a:ext cx="0" cy="179874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5" name="Straight Arrow Connector 154"/>
          <p:cNvCxnSpPr/>
          <p:nvPr/>
        </p:nvCxnSpPr>
        <p:spPr bwMode="auto">
          <a:xfrm>
            <a:off x="640512" y="1198187"/>
            <a:ext cx="39408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8" name="Group 157"/>
          <p:cNvGrpSpPr/>
          <p:nvPr/>
        </p:nvGrpSpPr>
        <p:grpSpPr>
          <a:xfrm>
            <a:off x="934056" y="2478668"/>
            <a:ext cx="715674" cy="246220"/>
            <a:chOff x="7620676" y="5019399"/>
            <a:chExt cx="862158" cy="350482"/>
          </a:xfrm>
        </p:grpSpPr>
        <p:sp>
          <p:nvSpPr>
            <p:cNvPr id="15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0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+S434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934397" y="2308306"/>
            <a:ext cx="715674" cy="246220"/>
            <a:chOff x="7620676" y="5019399"/>
            <a:chExt cx="862158" cy="350482"/>
          </a:xfrm>
        </p:grpSpPr>
        <p:sp>
          <p:nvSpPr>
            <p:cNvPr id="16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64" name="Straight Arrow Connector 163"/>
          <p:cNvCxnSpPr/>
          <p:nvPr/>
        </p:nvCxnSpPr>
        <p:spPr bwMode="auto">
          <a:xfrm>
            <a:off x="650672" y="2430723"/>
            <a:ext cx="39408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Straight Arrow Connector 165"/>
          <p:cNvCxnSpPr/>
          <p:nvPr/>
        </p:nvCxnSpPr>
        <p:spPr bwMode="auto">
          <a:xfrm>
            <a:off x="650672" y="2593283"/>
            <a:ext cx="39408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Straight Arrow Connector 166"/>
          <p:cNvCxnSpPr/>
          <p:nvPr/>
        </p:nvCxnSpPr>
        <p:spPr bwMode="auto">
          <a:xfrm>
            <a:off x="650672" y="2755843"/>
            <a:ext cx="39408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9" name="Group 28"/>
          <p:cNvGrpSpPr/>
          <p:nvPr/>
        </p:nvGrpSpPr>
        <p:grpSpPr>
          <a:xfrm>
            <a:off x="5756766" y="1998070"/>
            <a:ext cx="1180019" cy="1346537"/>
            <a:chOff x="6277421" y="1661620"/>
            <a:chExt cx="1180019" cy="1346537"/>
          </a:xfrm>
        </p:grpSpPr>
        <p:grpSp>
          <p:nvGrpSpPr>
            <p:cNvPr id="168" name="Group 167"/>
            <p:cNvGrpSpPr/>
            <p:nvPr/>
          </p:nvGrpSpPr>
          <p:grpSpPr>
            <a:xfrm>
              <a:off x="6277421" y="2550065"/>
              <a:ext cx="1180019" cy="458092"/>
              <a:chOff x="472414" y="3634424"/>
              <a:chExt cx="1340787" cy="540039"/>
            </a:xfrm>
          </p:grpSpPr>
          <p:sp>
            <p:nvSpPr>
              <p:cNvPr id="169" name="Snip Same Side Corner Rectangle 16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472414" y="3639736"/>
                <a:ext cx="1340787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4E-BP1/PHAS1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Q13541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6509593" y="2331116"/>
              <a:ext cx="715674" cy="246221"/>
              <a:chOff x="7592082" y="6015372"/>
              <a:chExt cx="862158" cy="350482"/>
            </a:xfrm>
          </p:grpSpPr>
          <p:sp>
            <p:nvSpPr>
              <p:cNvPr id="17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1537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S82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6509593" y="2163160"/>
              <a:ext cx="715674" cy="246221"/>
              <a:chOff x="7592082" y="6015372"/>
              <a:chExt cx="862158" cy="350482"/>
            </a:xfrm>
          </p:grpSpPr>
          <p:sp>
            <p:nvSpPr>
              <p:cNvPr id="17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1537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T69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79" name="Group 178"/>
            <p:cNvGrpSpPr/>
            <p:nvPr/>
          </p:nvGrpSpPr>
          <p:grpSpPr>
            <a:xfrm>
              <a:off x="6509593" y="2001988"/>
              <a:ext cx="715674" cy="246221"/>
              <a:chOff x="7592082" y="6000910"/>
              <a:chExt cx="862158" cy="350482"/>
            </a:xfrm>
          </p:grpSpPr>
          <p:sp>
            <p:nvSpPr>
              <p:cNvPr id="18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S64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85" name="Group 184"/>
            <p:cNvGrpSpPr/>
            <p:nvPr/>
          </p:nvGrpSpPr>
          <p:grpSpPr>
            <a:xfrm>
              <a:off x="6509593" y="1832649"/>
              <a:ext cx="715674" cy="246221"/>
              <a:chOff x="7630676" y="5339049"/>
              <a:chExt cx="862158" cy="350482"/>
            </a:xfrm>
          </p:grpSpPr>
          <p:sp>
            <p:nvSpPr>
              <p:cNvPr id="18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3904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-T45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88" name="Group 187"/>
            <p:cNvGrpSpPr/>
            <p:nvPr/>
          </p:nvGrpSpPr>
          <p:grpSpPr>
            <a:xfrm>
              <a:off x="6509593" y="1661620"/>
              <a:ext cx="715674" cy="246221"/>
              <a:chOff x="7592082" y="6000910"/>
              <a:chExt cx="862158" cy="350482"/>
            </a:xfrm>
          </p:grpSpPr>
          <p:sp>
            <p:nvSpPr>
              <p:cNvPr id="19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T36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0" name="Group 29"/>
          <p:cNvGrpSpPr/>
          <p:nvPr/>
        </p:nvGrpSpPr>
        <p:grpSpPr>
          <a:xfrm>
            <a:off x="7290764" y="2315141"/>
            <a:ext cx="1215490" cy="1007626"/>
            <a:chOff x="6338382" y="3309603"/>
            <a:chExt cx="1215490" cy="1007626"/>
          </a:xfrm>
        </p:grpSpPr>
        <p:grpSp>
          <p:nvGrpSpPr>
            <p:cNvPr id="196" name="Group 195"/>
            <p:cNvGrpSpPr/>
            <p:nvPr/>
          </p:nvGrpSpPr>
          <p:grpSpPr>
            <a:xfrm>
              <a:off x="6338382" y="3859137"/>
              <a:ext cx="1215490" cy="458092"/>
              <a:chOff x="452860" y="3634424"/>
              <a:chExt cx="1381091" cy="540039"/>
            </a:xfrm>
          </p:grpSpPr>
          <p:sp>
            <p:nvSpPr>
              <p:cNvPr id="206" name="Snip Same Side Corner Rectangle 205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452860" y="3639736"/>
                <a:ext cx="1381091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Akt1S1/PRAS40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Q96B36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10" name="Group 209"/>
            <p:cNvGrpSpPr/>
            <p:nvPr/>
          </p:nvGrpSpPr>
          <p:grpSpPr>
            <a:xfrm>
              <a:off x="6584721" y="3638731"/>
              <a:ext cx="715674" cy="246221"/>
              <a:chOff x="7592082" y="6015372"/>
              <a:chExt cx="862158" cy="350482"/>
            </a:xfrm>
          </p:grpSpPr>
          <p:sp>
            <p:nvSpPr>
              <p:cNvPr id="22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1537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S221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11" name="Group 210"/>
            <p:cNvGrpSpPr/>
            <p:nvPr/>
          </p:nvGrpSpPr>
          <p:grpSpPr>
            <a:xfrm>
              <a:off x="6584721" y="3470775"/>
              <a:ext cx="715674" cy="246221"/>
              <a:chOff x="7592082" y="6015372"/>
              <a:chExt cx="862158" cy="350482"/>
            </a:xfrm>
          </p:grpSpPr>
          <p:sp>
            <p:nvSpPr>
              <p:cNvPr id="22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1537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S212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12" name="Group 211"/>
            <p:cNvGrpSpPr/>
            <p:nvPr/>
          </p:nvGrpSpPr>
          <p:grpSpPr>
            <a:xfrm>
              <a:off x="6584721" y="3309603"/>
              <a:ext cx="715674" cy="246221"/>
              <a:chOff x="7592082" y="6000910"/>
              <a:chExt cx="862158" cy="350482"/>
            </a:xfrm>
          </p:grpSpPr>
          <p:sp>
            <p:nvSpPr>
              <p:cNvPr id="21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S183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5793355" y="923054"/>
            <a:ext cx="1106841" cy="870185"/>
            <a:chOff x="8037591" y="3578961"/>
            <a:chExt cx="1106841" cy="870185"/>
          </a:xfrm>
        </p:grpSpPr>
        <p:grpSp>
          <p:nvGrpSpPr>
            <p:cNvPr id="227" name="Group 226"/>
            <p:cNvGrpSpPr/>
            <p:nvPr/>
          </p:nvGrpSpPr>
          <p:grpSpPr>
            <a:xfrm>
              <a:off x="8037591" y="3982719"/>
              <a:ext cx="1106841" cy="466427"/>
              <a:chOff x="507046" y="3634424"/>
              <a:chExt cx="1257639" cy="549865"/>
            </a:xfrm>
          </p:grpSpPr>
          <p:sp>
            <p:nvSpPr>
              <p:cNvPr id="228" name="Snip Same Side Corner Rectangle 22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9" name="TextBox 228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IRS1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P35568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8232372" y="3761841"/>
              <a:ext cx="715674" cy="246221"/>
              <a:chOff x="7630676" y="5324587"/>
              <a:chExt cx="862158" cy="350482"/>
            </a:xfrm>
          </p:grpSpPr>
          <p:sp>
            <p:nvSpPr>
              <p:cNvPr id="23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-S639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>
              <a:off x="8232372" y="3578961"/>
              <a:ext cx="715674" cy="246221"/>
              <a:chOff x="7630676" y="5324587"/>
              <a:chExt cx="862158" cy="350482"/>
            </a:xfrm>
          </p:grpSpPr>
          <p:sp>
            <p:nvSpPr>
              <p:cNvPr id="23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-S636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45" name="Group 244"/>
          <p:cNvGrpSpPr/>
          <p:nvPr/>
        </p:nvGrpSpPr>
        <p:grpSpPr>
          <a:xfrm>
            <a:off x="5793355" y="3549438"/>
            <a:ext cx="1106841" cy="894427"/>
            <a:chOff x="8044893" y="3554720"/>
            <a:chExt cx="1106841" cy="894427"/>
          </a:xfrm>
        </p:grpSpPr>
        <p:grpSp>
          <p:nvGrpSpPr>
            <p:cNvPr id="236" name="Group 235"/>
            <p:cNvGrpSpPr/>
            <p:nvPr/>
          </p:nvGrpSpPr>
          <p:grpSpPr>
            <a:xfrm>
              <a:off x="8044893" y="3982720"/>
              <a:ext cx="1106841" cy="466427"/>
              <a:chOff x="507046" y="2817700"/>
              <a:chExt cx="1257639" cy="549865"/>
            </a:xfrm>
          </p:grpSpPr>
          <p:sp>
            <p:nvSpPr>
              <p:cNvPr id="237" name="Snip Same Side Corner Rectangle 236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38" name="TextBox 237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NFAT3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Q14934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39" name="Group 238"/>
            <p:cNvGrpSpPr/>
            <p:nvPr/>
          </p:nvGrpSpPr>
          <p:grpSpPr>
            <a:xfrm>
              <a:off x="8241061" y="3741624"/>
              <a:ext cx="715674" cy="246221"/>
              <a:chOff x="7630676" y="5324587"/>
              <a:chExt cx="862158" cy="350482"/>
            </a:xfrm>
          </p:grpSpPr>
          <p:sp>
            <p:nvSpPr>
              <p:cNvPr id="24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-S170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42" name="Group 241"/>
            <p:cNvGrpSpPr/>
            <p:nvPr/>
          </p:nvGrpSpPr>
          <p:grpSpPr>
            <a:xfrm>
              <a:off x="8247017" y="3554720"/>
              <a:ext cx="715674" cy="246221"/>
              <a:chOff x="7630676" y="5324587"/>
              <a:chExt cx="862158" cy="350482"/>
            </a:xfrm>
          </p:grpSpPr>
          <p:sp>
            <p:nvSpPr>
              <p:cNvPr id="24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-S168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55" name="Group 254"/>
          <p:cNvGrpSpPr/>
          <p:nvPr/>
        </p:nvGrpSpPr>
        <p:grpSpPr>
          <a:xfrm>
            <a:off x="4033447" y="1839106"/>
            <a:ext cx="1384617" cy="445087"/>
            <a:chOff x="331482" y="1139280"/>
            <a:chExt cx="1573258" cy="524707"/>
          </a:xfrm>
        </p:grpSpPr>
        <p:sp>
          <p:nvSpPr>
            <p:cNvPr id="256" name="Rounded Rectangle 25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331482" y="1139280"/>
              <a:ext cx="1573258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p70S6KB/RPS6KB2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Q9UBS0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247696" y="3558501"/>
            <a:ext cx="1306448" cy="867642"/>
            <a:chOff x="8091869" y="1444271"/>
            <a:chExt cx="1306448" cy="867642"/>
          </a:xfrm>
        </p:grpSpPr>
        <p:grpSp>
          <p:nvGrpSpPr>
            <p:cNvPr id="268" name="Group 267"/>
            <p:cNvGrpSpPr/>
            <p:nvPr/>
          </p:nvGrpSpPr>
          <p:grpSpPr>
            <a:xfrm>
              <a:off x="8091869" y="1853821"/>
              <a:ext cx="1306448" cy="458092"/>
              <a:chOff x="383446" y="3634424"/>
              <a:chExt cx="1484441" cy="540039"/>
            </a:xfrm>
          </p:grpSpPr>
          <p:sp>
            <p:nvSpPr>
              <p:cNvPr id="269" name="Snip Same Side Corner Rectangle 26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70" name="TextBox 269"/>
              <p:cNvSpPr txBox="1"/>
              <p:nvPr/>
            </p:nvSpPr>
            <p:spPr>
              <a:xfrm>
                <a:off x="383446" y="3639736"/>
                <a:ext cx="1484441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RAPTOR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Q8N122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71" name="Group 270"/>
            <p:cNvGrpSpPr/>
            <p:nvPr/>
          </p:nvGrpSpPr>
          <p:grpSpPr>
            <a:xfrm>
              <a:off x="8402871" y="1616991"/>
              <a:ext cx="715674" cy="246221"/>
              <a:chOff x="7592082" y="6000910"/>
              <a:chExt cx="862158" cy="350482"/>
            </a:xfrm>
          </p:grpSpPr>
          <p:sp>
            <p:nvSpPr>
              <p:cNvPr id="27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S863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74" name="Group 273"/>
            <p:cNvGrpSpPr/>
            <p:nvPr/>
          </p:nvGrpSpPr>
          <p:grpSpPr>
            <a:xfrm>
              <a:off x="8402871" y="1444271"/>
              <a:ext cx="715674" cy="246221"/>
              <a:chOff x="7592082" y="6000910"/>
              <a:chExt cx="862158" cy="350482"/>
            </a:xfrm>
          </p:grpSpPr>
          <p:sp>
            <p:nvSpPr>
              <p:cNvPr id="27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S859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77" name="Group 276"/>
          <p:cNvGrpSpPr/>
          <p:nvPr/>
        </p:nvGrpSpPr>
        <p:grpSpPr>
          <a:xfrm>
            <a:off x="4217899" y="1312289"/>
            <a:ext cx="1015712" cy="461921"/>
            <a:chOff x="550901" y="1139280"/>
            <a:chExt cx="1154094" cy="544552"/>
          </a:xfrm>
        </p:grpSpPr>
        <p:sp>
          <p:nvSpPr>
            <p:cNvPr id="278" name="Rounded Rectangle 277"/>
            <p:cNvSpPr/>
            <p:nvPr/>
          </p:nvSpPr>
          <p:spPr bwMode="auto">
            <a:xfrm>
              <a:off x="587935" y="1143950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SGK1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O00141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4367918" y="1076562"/>
            <a:ext cx="715674" cy="246220"/>
            <a:chOff x="7620676" y="5004937"/>
            <a:chExt cx="862158" cy="350482"/>
          </a:xfrm>
        </p:grpSpPr>
        <p:sp>
          <p:nvSpPr>
            <p:cNvPr id="2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2" name="Text Box 154"/>
            <p:cNvSpPr txBox="1">
              <a:spLocks noChangeArrowheads="1"/>
            </p:cNvSpPr>
            <p:nvPr/>
          </p:nvSpPr>
          <p:spPr bwMode="auto">
            <a:xfrm>
              <a:off x="7620676" y="500493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+S422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793355" y="4648696"/>
            <a:ext cx="1106841" cy="697363"/>
            <a:chOff x="8982267" y="4278532"/>
            <a:chExt cx="1106841" cy="697363"/>
          </a:xfrm>
        </p:grpSpPr>
        <p:grpSp>
          <p:nvGrpSpPr>
            <p:cNvPr id="284" name="Group 283"/>
            <p:cNvGrpSpPr/>
            <p:nvPr/>
          </p:nvGrpSpPr>
          <p:grpSpPr>
            <a:xfrm>
              <a:off x="8982267" y="4509468"/>
              <a:ext cx="1106841" cy="466427"/>
              <a:chOff x="507046" y="2817700"/>
              <a:chExt cx="1257639" cy="549865"/>
            </a:xfrm>
          </p:grpSpPr>
          <p:sp>
            <p:nvSpPr>
              <p:cNvPr id="291" name="Snip Same Side Corner Rectangle 29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92" name="TextBox 291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STAT3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P40763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85" name="Group 284"/>
            <p:cNvGrpSpPr/>
            <p:nvPr/>
          </p:nvGrpSpPr>
          <p:grpSpPr>
            <a:xfrm>
              <a:off x="9178435" y="4278532"/>
              <a:ext cx="715674" cy="246221"/>
              <a:chOff x="7630676" y="5324587"/>
              <a:chExt cx="862158" cy="350482"/>
            </a:xfrm>
          </p:grpSpPr>
          <p:sp>
            <p:nvSpPr>
              <p:cNvPr id="28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-S727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4217899" y="2460510"/>
            <a:ext cx="1015712" cy="694854"/>
            <a:chOff x="9093826" y="2327041"/>
            <a:chExt cx="1015712" cy="694854"/>
          </a:xfrm>
        </p:grpSpPr>
        <p:grpSp>
          <p:nvGrpSpPr>
            <p:cNvPr id="295" name="Group 294"/>
            <p:cNvGrpSpPr/>
            <p:nvPr/>
          </p:nvGrpSpPr>
          <p:grpSpPr>
            <a:xfrm>
              <a:off x="9250966" y="2327041"/>
              <a:ext cx="715674" cy="246221"/>
              <a:chOff x="7630676" y="5324587"/>
              <a:chExt cx="862158" cy="350482"/>
            </a:xfrm>
          </p:grpSpPr>
          <p:sp>
            <p:nvSpPr>
              <p:cNvPr id="29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-S758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00" name="Group 299"/>
            <p:cNvGrpSpPr/>
            <p:nvPr/>
          </p:nvGrpSpPr>
          <p:grpSpPr>
            <a:xfrm>
              <a:off x="9093826" y="2559974"/>
              <a:ext cx="1015712" cy="461921"/>
              <a:chOff x="550901" y="1139280"/>
              <a:chExt cx="1154094" cy="544552"/>
            </a:xfrm>
          </p:grpSpPr>
          <p:sp>
            <p:nvSpPr>
              <p:cNvPr id="301" name="Rounded Rectangle 30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ULK1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O75385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</p:grpSp>
      <p:cxnSp>
        <p:nvCxnSpPr>
          <p:cNvPr id="303" name="Straight Arrow Connector 302"/>
          <p:cNvCxnSpPr/>
          <p:nvPr/>
        </p:nvCxnSpPr>
        <p:spPr bwMode="auto">
          <a:xfrm>
            <a:off x="3669243" y="1198187"/>
            <a:ext cx="8032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4" name="Straight Arrow Connector 303"/>
          <p:cNvCxnSpPr/>
          <p:nvPr/>
        </p:nvCxnSpPr>
        <p:spPr bwMode="auto">
          <a:xfrm>
            <a:off x="3669243" y="2123215"/>
            <a:ext cx="5899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1" name="Elbow Connector 310"/>
          <p:cNvCxnSpPr/>
          <p:nvPr/>
        </p:nvCxnSpPr>
        <p:spPr bwMode="auto">
          <a:xfrm flipV="1">
            <a:off x="3776171" y="1898007"/>
            <a:ext cx="3356149" cy="450328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3" name="Straight Connector 312"/>
          <p:cNvCxnSpPr/>
          <p:nvPr/>
        </p:nvCxnSpPr>
        <p:spPr bwMode="auto">
          <a:xfrm>
            <a:off x="7132320" y="1898007"/>
            <a:ext cx="0" cy="197239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5" name="Straight Arrow Connector 314"/>
          <p:cNvCxnSpPr/>
          <p:nvPr/>
        </p:nvCxnSpPr>
        <p:spPr bwMode="auto">
          <a:xfrm>
            <a:off x="7122160" y="2455807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7" name="Straight Arrow Connector 316"/>
          <p:cNvCxnSpPr/>
          <p:nvPr/>
        </p:nvCxnSpPr>
        <p:spPr bwMode="auto">
          <a:xfrm flipH="1">
            <a:off x="6592397" y="2130462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8" name="Straight Arrow Connector 317"/>
          <p:cNvCxnSpPr/>
          <p:nvPr/>
        </p:nvCxnSpPr>
        <p:spPr bwMode="auto">
          <a:xfrm flipH="1">
            <a:off x="6586513" y="2455807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9" name="Straight Arrow Connector 318"/>
          <p:cNvCxnSpPr/>
          <p:nvPr/>
        </p:nvCxnSpPr>
        <p:spPr bwMode="auto">
          <a:xfrm flipH="1">
            <a:off x="6592397" y="2626836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0" name="Straight Arrow Connector 319"/>
          <p:cNvCxnSpPr/>
          <p:nvPr/>
        </p:nvCxnSpPr>
        <p:spPr bwMode="auto">
          <a:xfrm flipH="1">
            <a:off x="6590564" y="2783279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1" name="Straight Arrow Connector 320"/>
          <p:cNvCxnSpPr/>
          <p:nvPr/>
        </p:nvCxnSpPr>
        <p:spPr bwMode="auto">
          <a:xfrm>
            <a:off x="7122160" y="2618367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2" name="Straight Arrow Connector 321"/>
          <p:cNvCxnSpPr/>
          <p:nvPr/>
        </p:nvCxnSpPr>
        <p:spPr bwMode="auto">
          <a:xfrm>
            <a:off x="7122160" y="2780927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3" name="Straight Arrow Connector 322"/>
          <p:cNvCxnSpPr/>
          <p:nvPr/>
        </p:nvCxnSpPr>
        <p:spPr bwMode="auto">
          <a:xfrm>
            <a:off x="7122160" y="3702586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4" name="Straight Arrow Connector 323"/>
          <p:cNvCxnSpPr/>
          <p:nvPr/>
        </p:nvCxnSpPr>
        <p:spPr bwMode="auto">
          <a:xfrm>
            <a:off x="7122160" y="3857329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5" name="Elbow Connector 124"/>
          <p:cNvCxnSpPr/>
          <p:nvPr/>
        </p:nvCxnSpPr>
        <p:spPr bwMode="auto">
          <a:xfrm flipV="1">
            <a:off x="3484596" y="2430042"/>
            <a:ext cx="2079130" cy="292097"/>
          </a:xfrm>
          <a:prstGeom prst="bentConnector3">
            <a:avLst>
              <a:gd name="adj1" fmla="val 1872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6" name="Straight Arrow Connector 325"/>
          <p:cNvCxnSpPr/>
          <p:nvPr/>
        </p:nvCxnSpPr>
        <p:spPr bwMode="auto">
          <a:xfrm>
            <a:off x="5563726" y="1058388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7" name="Straight Arrow Connector 326"/>
          <p:cNvCxnSpPr/>
          <p:nvPr/>
        </p:nvCxnSpPr>
        <p:spPr bwMode="auto">
          <a:xfrm>
            <a:off x="5563726" y="1231108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8" name="Straight Arrow Connector 327"/>
          <p:cNvCxnSpPr/>
          <p:nvPr/>
        </p:nvCxnSpPr>
        <p:spPr bwMode="auto">
          <a:xfrm>
            <a:off x="5563726" y="2297832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9" name="Straight Arrow Connector 328"/>
          <p:cNvCxnSpPr/>
          <p:nvPr/>
        </p:nvCxnSpPr>
        <p:spPr bwMode="auto">
          <a:xfrm>
            <a:off x="5563726" y="3687478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0" name="Straight Arrow Connector 329"/>
          <p:cNvCxnSpPr/>
          <p:nvPr/>
        </p:nvCxnSpPr>
        <p:spPr bwMode="auto">
          <a:xfrm>
            <a:off x="5563726" y="3857329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1" name="Straight Arrow Connector 330"/>
          <p:cNvCxnSpPr/>
          <p:nvPr/>
        </p:nvCxnSpPr>
        <p:spPr bwMode="auto">
          <a:xfrm>
            <a:off x="5563726" y="4771891"/>
            <a:ext cx="531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3" name="Straight Connector 332"/>
          <p:cNvCxnSpPr/>
          <p:nvPr/>
        </p:nvCxnSpPr>
        <p:spPr bwMode="auto">
          <a:xfrm>
            <a:off x="5563726" y="1058388"/>
            <a:ext cx="0" cy="37135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6" name="Straight Arrow Connector 335"/>
          <p:cNvCxnSpPr/>
          <p:nvPr/>
        </p:nvCxnSpPr>
        <p:spPr bwMode="auto">
          <a:xfrm flipH="1">
            <a:off x="4989170" y="2593283"/>
            <a:ext cx="5745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2378</TotalTime>
  <Words>113</Words>
  <Application>Microsoft Macintosh PowerPoint</Application>
  <PresentationFormat>On-screen Show (4:3)</PresentationFormat>
  <Paragraphs>72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85</cp:revision>
  <dcterms:created xsi:type="dcterms:W3CDTF">2014-02-16T01:31:59Z</dcterms:created>
  <dcterms:modified xsi:type="dcterms:W3CDTF">2016-03-15T22:32:29Z</dcterms:modified>
</cp:coreProperties>
</file>